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6" r:id="rId5"/>
    <p:sldId id="257" r:id="rId6"/>
    <p:sldId id="260" r:id="rId7"/>
    <p:sldId id="325" r:id="rId8"/>
    <p:sldId id="259" r:id="rId9"/>
    <p:sldId id="258" r:id="rId10"/>
    <p:sldId id="261" r:id="rId11"/>
    <p:sldId id="281" r:id="rId12"/>
    <p:sldId id="284" r:id="rId13"/>
    <p:sldId id="283" r:id="rId14"/>
    <p:sldId id="285" r:id="rId15"/>
    <p:sldId id="286" r:id="rId16"/>
    <p:sldId id="323" r:id="rId17"/>
    <p:sldId id="262" r:id="rId18"/>
    <p:sldId id="326" r:id="rId19"/>
    <p:sldId id="327" r:id="rId20"/>
    <p:sldId id="328" r:id="rId21"/>
    <p:sldId id="329" r:id="rId22"/>
    <p:sldId id="311" r:id="rId23"/>
    <p:sldId id="324" r:id="rId24"/>
    <p:sldId id="312" r:id="rId25"/>
    <p:sldId id="313" r:id="rId26"/>
    <p:sldId id="314" r:id="rId27"/>
    <p:sldId id="315" r:id="rId28"/>
    <p:sldId id="316" r:id="rId29"/>
    <p:sldId id="330" r:id="rId30"/>
    <p:sldId id="317" r:id="rId31"/>
    <p:sldId id="318" r:id="rId32"/>
    <p:sldId id="319" r:id="rId33"/>
    <p:sldId id="320" r:id="rId34"/>
    <p:sldId id="334" r:id="rId35"/>
    <p:sldId id="321" r:id="rId36"/>
    <p:sldId id="335" r:id="rId37"/>
    <p:sldId id="289" r:id="rId38"/>
    <p:sldId id="263" r:id="rId39"/>
    <p:sldId id="264" r:id="rId40"/>
    <p:sldId id="265" r:id="rId41"/>
    <p:sldId id="287" r:id="rId42"/>
    <p:sldId id="266" r:id="rId43"/>
    <p:sldId id="291" r:id="rId44"/>
    <p:sldId id="292" r:id="rId45"/>
    <p:sldId id="293" r:id="rId46"/>
    <p:sldId id="290" r:id="rId47"/>
    <p:sldId id="267" r:id="rId48"/>
    <p:sldId id="268" r:id="rId49"/>
    <p:sldId id="269" r:id="rId50"/>
    <p:sldId id="270" r:id="rId51"/>
    <p:sldId id="271" r:id="rId52"/>
    <p:sldId id="288" r:id="rId53"/>
    <p:sldId id="272" r:id="rId54"/>
    <p:sldId id="273" r:id="rId55"/>
    <p:sldId id="274" r:id="rId56"/>
    <p:sldId id="331" r:id="rId57"/>
    <p:sldId id="294" r:id="rId58"/>
    <p:sldId id="275" r:id="rId59"/>
    <p:sldId id="276" r:id="rId60"/>
    <p:sldId id="277" r:id="rId61"/>
    <p:sldId id="278" r:id="rId62"/>
    <p:sldId id="303" r:id="rId63"/>
    <p:sldId id="304" r:id="rId64"/>
    <p:sldId id="305" r:id="rId65"/>
    <p:sldId id="306" r:id="rId66"/>
    <p:sldId id="307" r:id="rId67"/>
    <p:sldId id="308" r:id="rId68"/>
    <p:sldId id="309" r:id="rId69"/>
    <p:sldId id="310" r:id="rId70"/>
    <p:sldId id="332" r:id="rId71"/>
    <p:sldId id="333" r:id="rId72"/>
    <p:sldId id="295" r:id="rId73"/>
    <p:sldId id="279" r:id="rId74"/>
    <p:sldId id="280" r:id="rId75"/>
    <p:sldId id="296" r:id="rId76"/>
    <p:sldId id="297" r:id="rId77"/>
    <p:sldId id="299" r:id="rId78"/>
    <p:sldId id="298" r:id="rId79"/>
    <p:sldId id="300" r:id="rId80"/>
    <p:sldId id="301" r:id="rId81"/>
    <p:sldId id="302" r:id="rId8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slide" Target="slides/slide72.xml"/><Relationship Id="rId84" Type="http://schemas.openxmlformats.org/officeDocument/2006/relationships/viewProps" Target="viewProps.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87" Type="http://schemas.microsoft.com/office/2016/11/relationships/changesInfo" Target="changesInfos/changesInfo1.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sabel Bjørg Carlander" userId="cb131f54-82c0-4911-b2fb-46dce8e8e879" providerId="ADAL" clId="{1B947862-CC0D-4713-BBF8-C5CB139C5E11}"/>
    <pc:docChg chg="undo custSel addSld delSld modSld sldOrd">
      <pc:chgData name="Isabel Bjørg Carlander" userId="cb131f54-82c0-4911-b2fb-46dce8e8e879" providerId="ADAL" clId="{1B947862-CC0D-4713-BBF8-C5CB139C5E11}" dt="2026-10-08T07:28:40.409" v="12511" actId="20577"/>
      <pc:docMkLst>
        <pc:docMk/>
      </pc:docMkLst>
      <pc:sldChg chg="modSp mod">
        <pc:chgData name="Isabel Bjørg Carlander" userId="cb131f54-82c0-4911-b2fb-46dce8e8e879" providerId="ADAL" clId="{1B947862-CC0D-4713-BBF8-C5CB139C5E11}" dt="2026-09-24T21:28:07.667" v="59" actId="20577"/>
        <pc:sldMkLst>
          <pc:docMk/>
          <pc:sldMk cId="100137294" sldId="256"/>
        </pc:sldMkLst>
        <pc:spChg chg="mod">
          <ac:chgData name="Isabel Bjørg Carlander" userId="cb131f54-82c0-4911-b2fb-46dce8e8e879" providerId="ADAL" clId="{1B947862-CC0D-4713-BBF8-C5CB139C5E11}" dt="2026-09-24T21:27:48.004" v="20" actId="20577"/>
          <ac:spMkLst>
            <pc:docMk/>
            <pc:sldMk cId="100137294" sldId="256"/>
            <ac:spMk id="2" creationId="{CD2BAC13-7D15-28C5-8FC2-99803CB84CA2}"/>
          </ac:spMkLst>
        </pc:spChg>
        <pc:spChg chg="mod">
          <ac:chgData name="Isabel Bjørg Carlander" userId="cb131f54-82c0-4911-b2fb-46dce8e8e879" providerId="ADAL" clId="{1B947862-CC0D-4713-BBF8-C5CB139C5E11}" dt="2026-09-24T21:28:07.667" v="59" actId="20577"/>
          <ac:spMkLst>
            <pc:docMk/>
            <pc:sldMk cId="100137294" sldId="256"/>
            <ac:spMk id="3" creationId="{77955EE8-3745-E35B-24A1-2671559D6860}"/>
          </ac:spMkLst>
        </pc:spChg>
      </pc:sldChg>
      <pc:sldChg chg="modSp mod">
        <pc:chgData name="Isabel Bjørg Carlander" userId="cb131f54-82c0-4911-b2fb-46dce8e8e879" providerId="ADAL" clId="{1B947862-CC0D-4713-BBF8-C5CB139C5E11}" dt="2026-09-29T08:03:47.863" v="12360" actId="20577"/>
        <pc:sldMkLst>
          <pc:docMk/>
          <pc:sldMk cId="4154674020" sldId="257"/>
        </pc:sldMkLst>
        <pc:spChg chg="mod">
          <ac:chgData name="Isabel Bjørg Carlander" userId="cb131f54-82c0-4911-b2fb-46dce8e8e879" providerId="ADAL" clId="{1B947862-CC0D-4713-BBF8-C5CB139C5E11}" dt="2026-09-24T21:28:36.266" v="85" actId="20577"/>
          <ac:spMkLst>
            <pc:docMk/>
            <pc:sldMk cId="4154674020" sldId="257"/>
            <ac:spMk id="2" creationId="{7AE05146-EC96-2965-EED7-32BC34878984}"/>
          </ac:spMkLst>
        </pc:spChg>
        <pc:spChg chg="mod">
          <ac:chgData name="Isabel Bjørg Carlander" userId="cb131f54-82c0-4911-b2fb-46dce8e8e879" providerId="ADAL" clId="{1B947862-CC0D-4713-BBF8-C5CB139C5E11}" dt="2026-09-29T08:03:47.863" v="12360" actId="20577"/>
          <ac:spMkLst>
            <pc:docMk/>
            <pc:sldMk cId="4154674020" sldId="257"/>
            <ac:spMk id="3" creationId="{A9CFC630-F3E7-1BFA-1C83-56F882F115C4}"/>
          </ac:spMkLst>
        </pc:spChg>
      </pc:sldChg>
      <pc:sldChg chg="modSp mod">
        <pc:chgData name="Isabel Bjørg Carlander" userId="cb131f54-82c0-4911-b2fb-46dce8e8e879" providerId="ADAL" clId="{1B947862-CC0D-4713-BBF8-C5CB139C5E11}" dt="2026-09-28T20:30:28.805" v="6594" actId="20577"/>
        <pc:sldMkLst>
          <pc:docMk/>
          <pc:sldMk cId="2775466748" sldId="258"/>
        </pc:sldMkLst>
        <pc:spChg chg="mod">
          <ac:chgData name="Isabel Bjørg Carlander" userId="cb131f54-82c0-4911-b2fb-46dce8e8e879" providerId="ADAL" clId="{1B947862-CC0D-4713-BBF8-C5CB139C5E11}" dt="2026-09-28T20:30:28.805" v="6594" actId="20577"/>
          <ac:spMkLst>
            <pc:docMk/>
            <pc:sldMk cId="2775466748" sldId="258"/>
            <ac:spMk id="2" creationId="{1348B288-04E8-9C2E-D7B2-28CF1A5ADE7F}"/>
          </ac:spMkLst>
        </pc:spChg>
        <pc:spChg chg="mod">
          <ac:chgData name="Isabel Bjørg Carlander" userId="cb131f54-82c0-4911-b2fb-46dce8e8e879" providerId="ADAL" clId="{1B947862-CC0D-4713-BBF8-C5CB139C5E11}" dt="2026-09-28T20:22:50.697" v="5971" actId="115"/>
          <ac:spMkLst>
            <pc:docMk/>
            <pc:sldMk cId="2775466748" sldId="258"/>
            <ac:spMk id="3" creationId="{E310BED6-3C5A-F5DC-11D7-8688199C849D}"/>
          </ac:spMkLst>
        </pc:spChg>
      </pc:sldChg>
      <pc:sldChg chg="addSp delSp modSp mod setBg">
        <pc:chgData name="Isabel Bjørg Carlander" userId="cb131f54-82c0-4911-b2fb-46dce8e8e879" providerId="ADAL" clId="{1B947862-CC0D-4713-BBF8-C5CB139C5E11}" dt="2026-09-28T20:31:47.225" v="6603" actId="20577"/>
        <pc:sldMkLst>
          <pc:docMk/>
          <pc:sldMk cId="726944880" sldId="259"/>
        </pc:sldMkLst>
        <pc:spChg chg="mod">
          <ac:chgData name="Isabel Bjørg Carlander" userId="cb131f54-82c0-4911-b2fb-46dce8e8e879" providerId="ADAL" clId="{1B947862-CC0D-4713-BBF8-C5CB139C5E11}" dt="2026-09-27T08:52:37.840" v="920" actId="26606"/>
          <ac:spMkLst>
            <pc:docMk/>
            <pc:sldMk cId="726944880" sldId="259"/>
            <ac:spMk id="2" creationId="{1D41201E-5CDF-B746-973E-A2CFB0086C17}"/>
          </ac:spMkLst>
        </pc:spChg>
        <pc:spChg chg="add del mod">
          <ac:chgData name="Isabel Bjørg Carlander" userId="cb131f54-82c0-4911-b2fb-46dce8e8e879" providerId="ADAL" clId="{1B947862-CC0D-4713-BBF8-C5CB139C5E11}" dt="2026-09-28T20:31:47.225" v="6603" actId="20577"/>
          <ac:spMkLst>
            <pc:docMk/>
            <pc:sldMk cId="726944880" sldId="259"/>
            <ac:spMk id="6" creationId="{F96730E2-532E-9F56-3CD9-876357F10CA9}"/>
          </ac:spMkLst>
        </pc:spChg>
        <pc:spChg chg="add">
          <ac:chgData name="Isabel Bjørg Carlander" userId="cb131f54-82c0-4911-b2fb-46dce8e8e879" providerId="ADAL" clId="{1B947862-CC0D-4713-BBF8-C5CB139C5E11}" dt="2026-09-27T08:52:37.840" v="920" actId="26606"/>
          <ac:spMkLst>
            <pc:docMk/>
            <pc:sldMk cId="726944880" sldId="259"/>
            <ac:spMk id="35" creationId="{34DD805B-2A7B-4ADA-9C4D-E0C9F192DBB3}"/>
          </ac:spMkLst>
        </pc:spChg>
        <pc:spChg chg="add">
          <ac:chgData name="Isabel Bjørg Carlander" userId="cb131f54-82c0-4911-b2fb-46dce8e8e879" providerId="ADAL" clId="{1B947862-CC0D-4713-BBF8-C5CB139C5E11}" dt="2026-09-27T08:52:37.840" v="920" actId="26606"/>
          <ac:spMkLst>
            <pc:docMk/>
            <pc:sldMk cId="726944880" sldId="259"/>
            <ac:spMk id="63" creationId="{9BF6EDB4-B4ED-4900-9E38-A7AE0EEEEA1F}"/>
          </ac:spMkLst>
        </pc:spChg>
        <pc:grpChg chg="add">
          <ac:chgData name="Isabel Bjørg Carlander" userId="cb131f54-82c0-4911-b2fb-46dce8e8e879" providerId="ADAL" clId="{1B947862-CC0D-4713-BBF8-C5CB139C5E11}" dt="2026-09-27T08:52:37.840" v="920" actId="26606"/>
          <ac:grpSpMkLst>
            <pc:docMk/>
            <pc:sldMk cId="726944880" sldId="259"/>
            <ac:grpSpMk id="9" creationId="{17C4610E-9C18-467B-BF10-BE6A974CC364}"/>
          </ac:grpSpMkLst>
        </pc:grpChg>
        <pc:grpChg chg="add">
          <ac:chgData name="Isabel Bjørg Carlander" userId="cb131f54-82c0-4911-b2fb-46dce8e8e879" providerId="ADAL" clId="{1B947862-CC0D-4713-BBF8-C5CB139C5E11}" dt="2026-09-27T08:52:37.840" v="920" actId="26606"/>
          <ac:grpSpMkLst>
            <pc:docMk/>
            <pc:sldMk cId="726944880" sldId="259"/>
            <ac:grpSpMk id="30" creationId="{A899734C-500F-4274-9854-8BFA14A1D7EE}"/>
          </ac:grpSpMkLst>
        </pc:grpChg>
        <pc:grpChg chg="add">
          <ac:chgData name="Isabel Bjørg Carlander" userId="cb131f54-82c0-4911-b2fb-46dce8e8e879" providerId="ADAL" clId="{1B947862-CC0D-4713-BBF8-C5CB139C5E11}" dt="2026-09-27T08:52:37.840" v="920" actId="26606"/>
          <ac:grpSpMkLst>
            <pc:docMk/>
            <pc:sldMk cId="726944880" sldId="259"/>
            <ac:grpSpMk id="37" creationId="{C664A566-6D08-4E84-9708-4916A20016FF}"/>
          </ac:grpSpMkLst>
        </pc:grpChg>
        <pc:grpChg chg="add">
          <ac:chgData name="Isabel Bjørg Carlander" userId="cb131f54-82c0-4911-b2fb-46dce8e8e879" providerId="ADAL" clId="{1B947862-CC0D-4713-BBF8-C5CB139C5E11}" dt="2026-09-27T08:52:37.840" v="920" actId="26606"/>
          <ac:grpSpMkLst>
            <pc:docMk/>
            <pc:sldMk cId="726944880" sldId="259"/>
            <ac:grpSpMk id="58" creationId="{B83678BA-0A50-4D51-9E9E-08BB66F83C37}"/>
          </ac:grpSpMkLst>
        </pc:grpChg>
      </pc:sldChg>
      <pc:sldChg chg="addSp modSp mod">
        <pc:chgData name="Isabel Bjørg Carlander" userId="cb131f54-82c0-4911-b2fb-46dce8e8e879" providerId="ADAL" clId="{1B947862-CC0D-4713-BBF8-C5CB139C5E11}" dt="2026-09-27T08:49:05.923" v="492" actId="5793"/>
        <pc:sldMkLst>
          <pc:docMk/>
          <pc:sldMk cId="2844822152" sldId="260"/>
        </pc:sldMkLst>
        <pc:spChg chg="mod">
          <ac:chgData name="Isabel Bjørg Carlander" userId="cb131f54-82c0-4911-b2fb-46dce8e8e879" providerId="ADAL" clId="{1B947862-CC0D-4713-BBF8-C5CB139C5E11}" dt="2026-09-27T08:47:16.831" v="109" actId="20577"/>
          <ac:spMkLst>
            <pc:docMk/>
            <pc:sldMk cId="2844822152" sldId="260"/>
            <ac:spMk id="2" creationId="{284C8441-E4A4-47D8-73F2-26A6ECDCD173}"/>
          </ac:spMkLst>
        </pc:spChg>
        <pc:spChg chg="mod">
          <ac:chgData name="Isabel Bjørg Carlander" userId="cb131f54-82c0-4911-b2fb-46dce8e8e879" providerId="ADAL" clId="{1B947862-CC0D-4713-BBF8-C5CB139C5E11}" dt="2026-09-27T08:49:05.923" v="492" actId="5793"/>
          <ac:spMkLst>
            <pc:docMk/>
            <pc:sldMk cId="2844822152" sldId="260"/>
            <ac:spMk id="3" creationId="{707B2916-33F2-B6BA-7607-CC927D8B5B7A}"/>
          </ac:spMkLst>
        </pc:spChg>
        <pc:picChg chg="add mod">
          <ac:chgData name="Isabel Bjørg Carlander" userId="cb131f54-82c0-4911-b2fb-46dce8e8e879" providerId="ADAL" clId="{1B947862-CC0D-4713-BBF8-C5CB139C5E11}" dt="2026-09-27T08:48:46.132" v="115" actId="14100"/>
          <ac:picMkLst>
            <pc:docMk/>
            <pc:sldMk cId="2844822152" sldId="260"/>
            <ac:picMk id="4" creationId="{A4E1F93C-FAE0-F04F-9FB1-9D6FA9650E5C}"/>
          </ac:picMkLst>
        </pc:picChg>
      </pc:sldChg>
      <pc:sldChg chg="modSp mod">
        <pc:chgData name="Isabel Bjørg Carlander" userId="cb131f54-82c0-4911-b2fb-46dce8e8e879" providerId="ADAL" clId="{1B947862-CC0D-4713-BBF8-C5CB139C5E11}" dt="2026-09-28T20:32:11.807" v="6634" actId="20577"/>
        <pc:sldMkLst>
          <pc:docMk/>
          <pc:sldMk cId="3143467326" sldId="261"/>
        </pc:sldMkLst>
        <pc:spChg chg="mod">
          <ac:chgData name="Isabel Bjørg Carlander" userId="cb131f54-82c0-4911-b2fb-46dce8e8e879" providerId="ADAL" clId="{1B947862-CC0D-4713-BBF8-C5CB139C5E11}" dt="2026-09-28T13:49:36.369" v="1439" actId="20577"/>
          <ac:spMkLst>
            <pc:docMk/>
            <pc:sldMk cId="3143467326" sldId="261"/>
            <ac:spMk id="2" creationId="{B2BE5F83-C696-A34D-C453-BBFFE8E4F133}"/>
          </ac:spMkLst>
        </pc:spChg>
        <pc:spChg chg="mod">
          <ac:chgData name="Isabel Bjørg Carlander" userId="cb131f54-82c0-4911-b2fb-46dce8e8e879" providerId="ADAL" clId="{1B947862-CC0D-4713-BBF8-C5CB139C5E11}" dt="2026-09-28T20:32:11.807" v="6634" actId="20577"/>
          <ac:spMkLst>
            <pc:docMk/>
            <pc:sldMk cId="3143467326" sldId="261"/>
            <ac:spMk id="3" creationId="{CCC74E13-4147-019A-65A1-002C2C17D4BC}"/>
          </ac:spMkLst>
        </pc:spChg>
      </pc:sldChg>
      <pc:sldChg chg="modSp mod">
        <pc:chgData name="Isabel Bjørg Carlander" userId="cb131f54-82c0-4911-b2fb-46dce8e8e879" providerId="ADAL" clId="{1B947862-CC0D-4713-BBF8-C5CB139C5E11}" dt="2026-09-28T14:33:58.357" v="4911" actId="20577"/>
        <pc:sldMkLst>
          <pc:docMk/>
          <pc:sldMk cId="1326961429" sldId="262"/>
        </pc:sldMkLst>
        <pc:spChg chg="mod">
          <ac:chgData name="Isabel Bjørg Carlander" userId="cb131f54-82c0-4911-b2fb-46dce8e8e879" providerId="ADAL" clId="{1B947862-CC0D-4713-BBF8-C5CB139C5E11}" dt="2026-09-28T14:32:31.863" v="4710" actId="20577"/>
          <ac:spMkLst>
            <pc:docMk/>
            <pc:sldMk cId="1326961429" sldId="262"/>
            <ac:spMk id="2" creationId="{E68B6AFD-1D5E-8EC3-1275-43627945C77D}"/>
          </ac:spMkLst>
        </pc:spChg>
        <pc:spChg chg="mod">
          <ac:chgData name="Isabel Bjørg Carlander" userId="cb131f54-82c0-4911-b2fb-46dce8e8e879" providerId="ADAL" clId="{1B947862-CC0D-4713-BBF8-C5CB139C5E11}" dt="2026-09-28T14:33:58.357" v="4911" actId="20577"/>
          <ac:spMkLst>
            <pc:docMk/>
            <pc:sldMk cId="1326961429" sldId="262"/>
            <ac:spMk id="3" creationId="{D29D3C48-41B7-D184-B86D-4FAAB6B4328C}"/>
          </ac:spMkLst>
        </pc:spChg>
      </pc:sldChg>
      <pc:sldChg chg="modSp mod">
        <pc:chgData name="Isabel Bjørg Carlander" userId="cb131f54-82c0-4911-b2fb-46dce8e8e879" providerId="ADAL" clId="{1B947862-CC0D-4713-BBF8-C5CB139C5E11}" dt="2026-09-28T13:55:01.412" v="2062" actId="20577"/>
        <pc:sldMkLst>
          <pc:docMk/>
          <pc:sldMk cId="689120828" sldId="281"/>
        </pc:sldMkLst>
        <pc:spChg chg="mod">
          <ac:chgData name="Isabel Bjørg Carlander" userId="cb131f54-82c0-4911-b2fb-46dce8e8e879" providerId="ADAL" clId="{1B947862-CC0D-4713-BBF8-C5CB139C5E11}" dt="2026-09-28T13:55:01.412" v="2062" actId="20577"/>
          <ac:spMkLst>
            <pc:docMk/>
            <pc:sldMk cId="689120828" sldId="281"/>
            <ac:spMk id="2" creationId="{EEAC5BBE-C458-74B6-DD4E-EE2D691B7C91}"/>
          </ac:spMkLst>
        </pc:spChg>
        <pc:spChg chg="mod">
          <ac:chgData name="Isabel Bjørg Carlander" userId="cb131f54-82c0-4911-b2fb-46dce8e8e879" providerId="ADAL" clId="{1B947862-CC0D-4713-BBF8-C5CB139C5E11}" dt="2026-09-28T13:54:28.657" v="2054" actId="5793"/>
          <ac:spMkLst>
            <pc:docMk/>
            <pc:sldMk cId="689120828" sldId="281"/>
            <ac:spMk id="3" creationId="{2E02CB78-5A3D-D730-1003-010A2539355D}"/>
          </ac:spMkLst>
        </pc:spChg>
      </pc:sldChg>
      <pc:sldChg chg="modSp mod">
        <pc:chgData name="Isabel Bjørg Carlander" userId="cb131f54-82c0-4911-b2fb-46dce8e8e879" providerId="ADAL" clId="{1B947862-CC0D-4713-BBF8-C5CB139C5E11}" dt="2026-09-28T14:02:09.590" v="2767" actId="20577"/>
        <pc:sldMkLst>
          <pc:docMk/>
          <pc:sldMk cId="74456491" sldId="283"/>
        </pc:sldMkLst>
        <pc:spChg chg="mod">
          <ac:chgData name="Isabel Bjørg Carlander" userId="cb131f54-82c0-4911-b2fb-46dce8e8e879" providerId="ADAL" clId="{1B947862-CC0D-4713-BBF8-C5CB139C5E11}" dt="2026-09-28T13:56:44.893" v="2118" actId="20577"/>
          <ac:spMkLst>
            <pc:docMk/>
            <pc:sldMk cId="74456491" sldId="283"/>
            <ac:spMk id="2" creationId="{26ACA983-C730-0C6E-AF27-7FE06A357403}"/>
          </ac:spMkLst>
        </pc:spChg>
        <pc:spChg chg="mod">
          <ac:chgData name="Isabel Bjørg Carlander" userId="cb131f54-82c0-4911-b2fb-46dce8e8e879" providerId="ADAL" clId="{1B947862-CC0D-4713-BBF8-C5CB139C5E11}" dt="2026-09-28T14:02:09.590" v="2767" actId="20577"/>
          <ac:spMkLst>
            <pc:docMk/>
            <pc:sldMk cId="74456491" sldId="283"/>
            <ac:spMk id="3" creationId="{D02DD099-12DF-55A0-52BB-6DE57AEBEAD8}"/>
          </ac:spMkLst>
        </pc:spChg>
      </pc:sldChg>
      <pc:sldChg chg="modSp mod ord">
        <pc:chgData name="Isabel Bjørg Carlander" userId="cb131f54-82c0-4911-b2fb-46dce8e8e879" providerId="ADAL" clId="{1B947862-CC0D-4713-BBF8-C5CB139C5E11}" dt="2026-09-29T07:30:27.464" v="11128"/>
        <pc:sldMkLst>
          <pc:docMk/>
          <pc:sldMk cId="2603494545" sldId="284"/>
        </pc:sldMkLst>
        <pc:spChg chg="mod">
          <ac:chgData name="Isabel Bjørg Carlander" userId="cb131f54-82c0-4911-b2fb-46dce8e8e879" providerId="ADAL" clId="{1B947862-CC0D-4713-BBF8-C5CB139C5E11}" dt="2026-09-28T20:24:06.483" v="5985" actId="20577"/>
          <ac:spMkLst>
            <pc:docMk/>
            <pc:sldMk cId="2603494545" sldId="284"/>
            <ac:spMk id="2" creationId="{23DDE8B6-1A4E-BB91-F676-1773C6C21F5D}"/>
          </ac:spMkLst>
        </pc:spChg>
        <pc:spChg chg="mod">
          <ac:chgData name="Isabel Bjørg Carlander" userId="cb131f54-82c0-4911-b2fb-46dce8e8e879" providerId="ADAL" clId="{1B947862-CC0D-4713-BBF8-C5CB139C5E11}" dt="2026-09-28T20:24:29.445" v="6065" actId="20577"/>
          <ac:spMkLst>
            <pc:docMk/>
            <pc:sldMk cId="2603494545" sldId="284"/>
            <ac:spMk id="3" creationId="{2F641CA3-A78B-9E89-5E1A-39EE6E37B373}"/>
          </ac:spMkLst>
        </pc:spChg>
      </pc:sldChg>
      <pc:sldChg chg="modSp mod">
        <pc:chgData name="Isabel Bjørg Carlander" userId="cb131f54-82c0-4911-b2fb-46dce8e8e879" providerId="ADAL" clId="{1B947862-CC0D-4713-BBF8-C5CB139C5E11}" dt="2026-10-08T07:28:40.409" v="12511" actId="20577"/>
        <pc:sldMkLst>
          <pc:docMk/>
          <pc:sldMk cId="1717282496" sldId="285"/>
        </pc:sldMkLst>
        <pc:spChg chg="mod">
          <ac:chgData name="Isabel Bjørg Carlander" userId="cb131f54-82c0-4911-b2fb-46dce8e8e879" providerId="ADAL" clId="{1B947862-CC0D-4713-BBF8-C5CB139C5E11}" dt="2026-09-28T14:07:10.726" v="3345" actId="20577"/>
          <ac:spMkLst>
            <pc:docMk/>
            <pc:sldMk cId="1717282496" sldId="285"/>
            <ac:spMk id="2" creationId="{E5CD23B1-07C5-9321-EFCA-D6079D65346F}"/>
          </ac:spMkLst>
        </pc:spChg>
        <pc:spChg chg="mod">
          <ac:chgData name="Isabel Bjørg Carlander" userId="cb131f54-82c0-4911-b2fb-46dce8e8e879" providerId="ADAL" clId="{1B947862-CC0D-4713-BBF8-C5CB139C5E11}" dt="2026-10-08T07:28:40.409" v="12511" actId="20577"/>
          <ac:spMkLst>
            <pc:docMk/>
            <pc:sldMk cId="1717282496" sldId="285"/>
            <ac:spMk id="3" creationId="{4045D043-9A25-16C7-1CCE-E9A19A7310F6}"/>
          </ac:spMkLst>
        </pc:spChg>
      </pc:sldChg>
      <pc:sldChg chg="modSp mod ord">
        <pc:chgData name="Isabel Bjørg Carlander" userId="cb131f54-82c0-4911-b2fb-46dce8e8e879" providerId="ADAL" clId="{1B947862-CC0D-4713-BBF8-C5CB139C5E11}" dt="2026-09-28T14:32:01.005" v="4696"/>
        <pc:sldMkLst>
          <pc:docMk/>
          <pc:sldMk cId="2381386065" sldId="286"/>
        </pc:sldMkLst>
        <pc:spChg chg="mod">
          <ac:chgData name="Isabel Bjørg Carlander" userId="cb131f54-82c0-4911-b2fb-46dce8e8e879" providerId="ADAL" clId="{1B947862-CC0D-4713-BBF8-C5CB139C5E11}" dt="2026-09-28T14:10:11.208" v="3878" actId="20577"/>
          <ac:spMkLst>
            <pc:docMk/>
            <pc:sldMk cId="2381386065" sldId="286"/>
            <ac:spMk id="2" creationId="{77C32427-C059-37F1-EAF0-8AA18AE0BF3B}"/>
          </ac:spMkLst>
        </pc:spChg>
        <pc:spChg chg="mod">
          <ac:chgData name="Isabel Bjørg Carlander" userId="cb131f54-82c0-4911-b2fb-46dce8e8e879" providerId="ADAL" clId="{1B947862-CC0D-4713-BBF8-C5CB139C5E11}" dt="2026-09-28T14:31:54.090" v="4694" actId="20577"/>
          <ac:spMkLst>
            <pc:docMk/>
            <pc:sldMk cId="2381386065" sldId="286"/>
            <ac:spMk id="3" creationId="{4B87D40B-F6EE-D1B5-9613-7E34CA1C223C}"/>
          </ac:spMkLst>
        </pc:spChg>
      </pc:sldChg>
      <pc:sldChg chg="modSp new mod">
        <pc:chgData name="Isabel Bjørg Carlander" userId="cb131f54-82c0-4911-b2fb-46dce8e8e879" providerId="ADAL" clId="{1B947862-CC0D-4713-BBF8-C5CB139C5E11}" dt="2026-09-29T07:32:32.839" v="11165" actId="20577"/>
        <pc:sldMkLst>
          <pc:docMk/>
          <pc:sldMk cId="2640910090" sldId="311"/>
        </pc:sldMkLst>
        <pc:spChg chg="mod">
          <ac:chgData name="Isabel Bjørg Carlander" userId="cb131f54-82c0-4911-b2fb-46dce8e8e879" providerId="ADAL" clId="{1B947862-CC0D-4713-BBF8-C5CB139C5E11}" dt="2026-09-28T20:21:16.687" v="5927" actId="20577"/>
          <ac:spMkLst>
            <pc:docMk/>
            <pc:sldMk cId="2640910090" sldId="311"/>
            <ac:spMk id="2" creationId="{81CA016F-8679-F05B-AF34-A2E46D74B94F}"/>
          </ac:spMkLst>
        </pc:spChg>
        <pc:spChg chg="mod">
          <ac:chgData name="Isabel Bjørg Carlander" userId="cb131f54-82c0-4911-b2fb-46dce8e8e879" providerId="ADAL" clId="{1B947862-CC0D-4713-BBF8-C5CB139C5E11}" dt="2026-09-29T07:32:32.839" v="11165" actId="20577"/>
          <ac:spMkLst>
            <pc:docMk/>
            <pc:sldMk cId="2640910090" sldId="311"/>
            <ac:spMk id="3" creationId="{65F1B9D5-3782-8056-4512-C9C78EDDC7E8}"/>
          </ac:spMkLst>
        </pc:spChg>
      </pc:sldChg>
      <pc:sldChg chg="modSp new mod">
        <pc:chgData name="Isabel Bjørg Carlander" userId="cb131f54-82c0-4911-b2fb-46dce8e8e879" providerId="ADAL" clId="{1B947862-CC0D-4713-BBF8-C5CB139C5E11}" dt="2026-09-28T20:21:57.434" v="5960" actId="115"/>
        <pc:sldMkLst>
          <pc:docMk/>
          <pc:sldMk cId="3182037912" sldId="312"/>
        </pc:sldMkLst>
        <pc:spChg chg="mod">
          <ac:chgData name="Isabel Bjørg Carlander" userId="cb131f54-82c0-4911-b2fb-46dce8e8e879" providerId="ADAL" clId="{1B947862-CC0D-4713-BBF8-C5CB139C5E11}" dt="2026-09-28T20:21:34.711" v="5955" actId="20577"/>
          <ac:spMkLst>
            <pc:docMk/>
            <pc:sldMk cId="3182037912" sldId="312"/>
            <ac:spMk id="2" creationId="{1491C0CB-66B8-12B7-7E13-1544C7C8953F}"/>
          </ac:spMkLst>
        </pc:spChg>
        <pc:spChg chg="mod">
          <ac:chgData name="Isabel Bjørg Carlander" userId="cb131f54-82c0-4911-b2fb-46dce8e8e879" providerId="ADAL" clId="{1B947862-CC0D-4713-BBF8-C5CB139C5E11}" dt="2026-09-28T20:21:57.434" v="5960" actId="115"/>
          <ac:spMkLst>
            <pc:docMk/>
            <pc:sldMk cId="3182037912" sldId="312"/>
            <ac:spMk id="3" creationId="{96411EE6-0228-3F38-BF07-DB19F6339FF4}"/>
          </ac:spMkLst>
        </pc:spChg>
      </pc:sldChg>
      <pc:sldChg chg="addSp modSp new mod">
        <pc:chgData name="Isabel Bjørg Carlander" userId="cb131f54-82c0-4911-b2fb-46dce8e8e879" providerId="ADAL" clId="{1B947862-CC0D-4713-BBF8-C5CB139C5E11}" dt="2026-09-29T07:33:10.396" v="11171" actId="20577"/>
        <pc:sldMkLst>
          <pc:docMk/>
          <pc:sldMk cId="1536501750" sldId="313"/>
        </pc:sldMkLst>
        <pc:spChg chg="mod">
          <ac:chgData name="Isabel Bjørg Carlander" userId="cb131f54-82c0-4911-b2fb-46dce8e8e879" providerId="ADAL" clId="{1B947862-CC0D-4713-BBF8-C5CB139C5E11}" dt="2026-09-28T20:55:21.012" v="7715" actId="20577"/>
          <ac:spMkLst>
            <pc:docMk/>
            <pc:sldMk cId="1536501750" sldId="313"/>
            <ac:spMk id="2" creationId="{8DBD865A-123E-3213-9C9D-463AA5B4F7BA}"/>
          </ac:spMkLst>
        </pc:spChg>
        <pc:spChg chg="mod">
          <ac:chgData name="Isabel Bjørg Carlander" userId="cb131f54-82c0-4911-b2fb-46dce8e8e879" providerId="ADAL" clId="{1B947862-CC0D-4713-BBF8-C5CB139C5E11}" dt="2026-09-29T07:33:10.396" v="11171" actId="20577"/>
          <ac:spMkLst>
            <pc:docMk/>
            <pc:sldMk cId="1536501750" sldId="313"/>
            <ac:spMk id="3" creationId="{D769E866-CCE5-0BA1-1DA0-41E928F44B81}"/>
          </ac:spMkLst>
        </pc:spChg>
        <pc:picChg chg="add mod">
          <ac:chgData name="Isabel Bjørg Carlander" userId="cb131f54-82c0-4911-b2fb-46dce8e8e879" providerId="ADAL" clId="{1B947862-CC0D-4713-BBF8-C5CB139C5E11}" dt="2026-09-28T20:54:01.740" v="7645" actId="1076"/>
          <ac:picMkLst>
            <pc:docMk/>
            <pc:sldMk cId="1536501750" sldId="313"/>
            <ac:picMk id="5" creationId="{DA89DCAF-43E6-9E86-23F9-E1ED1C78B6E4}"/>
          </ac:picMkLst>
        </pc:picChg>
      </pc:sldChg>
      <pc:sldChg chg="modSp new mod">
        <pc:chgData name="Isabel Bjørg Carlander" userId="cb131f54-82c0-4911-b2fb-46dce8e8e879" providerId="ADAL" clId="{1B947862-CC0D-4713-BBF8-C5CB139C5E11}" dt="2026-09-28T21:00:46.561" v="8153" actId="20577"/>
        <pc:sldMkLst>
          <pc:docMk/>
          <pc:sldMk cId="124615201" sldId="314"/>
        </pc:sldMkLst>
        <pc:spChg chg="mod">
          <ac:chgData name="Isabel Bjørg Carlander" userId="cb131f54-82c0-4911-b2fb-46dce8e8e879" providerId="ADAL" clId="{1B947862-CC0D-4713-BBF8-C5CB139C5E11}" dt="2026-09-28T20:58:29.299" v="7976" actId="20577"/>
          <ac:spMkLst>
            <pc:docMk/>
            <pc:sldMk cId="124615201" sldId="314"/>
            <ac:spMk id="2" creationId="{DD293EA9-2FD8-6F13-2A4D-53623E8C0AB9}"/>
          </ac:spMkLst>
        </pc:spChg>
        <pc:spChg chg="mod">
          <ac:chgData name="Isabel Bjørg Carlander" userId="cb131f54-82c0-4911-b2fb-46dce8e8e879" providerId="ADAL" clId="{1B947862-CC0D-4713-BBF8-C5CB139C5E11}" dt="2026-09-28T21:00:46.561" v="8153" actId="20577"/>
          <ac:spMkLst>
            <pc:docMk/>
            <pc:sldMk cId="124615201" sldId="314"/>
            <ac:spMk id="3" creationId="{55F9733D-CC58-9ED1-BA49-1D2E62F69AEF}"/>
          </ac:spMkLst>
        </pc:spChg>
      </pc:sldChg>
      <pc:sldChg chg="modSp new mod">
        <pc:chgData name="Isabel Bjørg Carlander" userId="cb131f54-82c0-4911-b2fb-46dce8e8e879" providerId="ADAL" clId="{1B947862-CC0D-4713-BBF8-C5CB139C5E11}" dt="2026-09-28T21:04:01.977" v="8468" actId="20577"/>
        <pc:sldMkLst>
          <pc:docMk/>
          <pc:sldMk cId="1583637514" sldId="315"/>
        </pc:sldMkLst>
        <pc:spChg chg="mod">
          <ac:chgData name="Isabel Bjørg Carlander" userId="cb131f54-82c0-4911-b2fb-46dce8e8e879" providerId="ADAL" clId="{1B947862-CC0D-4713-BBF8-C5CB139C5E11}" dt="2026-09-28T21:01:22.556" v="8178" actId="20577"/>
          <ac:spMkLst>
            <pc:docMk/>
            <pc:sldMk cId="1583637514" sldId="315"/>
            <ac:spMk id="2" creationId="{B5AF7FD0-BD0F-8FD7-E57F-42B045F810F2}"/>
          </ac:spMkLst>
        </pc:spChg>
        <pc:spChg chg="mod">
          <ac:chgData name="Isabel Bjørg Carlander" userId="cb131f54-82c0-4911-b2fb-46dce8e8e879" providerId="ADAL" clId="{1B947862-CC0D-4713-BBF8-C5CB139C5E11}" dt="2026-09-28T21:04:01.977" v="8468" actId="20577"/>
          <ac:spMkLst>
            <pc:docMk/>
            <pc:sldMk cId="1583637514" sldId="315"/>
            <ac:spMk id="3" creationId="{91DCA2FD-BB4D-27C9-1877-6FDB164ADE1F}"/>
          </ac:spMkLst>
        </pc:spChg>
      </pc:sldChg>
      <pc:sldChg chg="modSp new mod">
        <pc:chgData name="Isabel Bjørg Carlander" userId="cb131f54-82c0-4911-b2fb-46dce8e8e879" providerId="ADAL" clId="{1B947862-CC0D-4713-BBF8-C5CB139C5E11}" dt="2026-09-29T07:35:30.640" v="11270" actId="20577"/>
        <pc:sldMkLst>
          <pc:docMk/>
          <pc:sldMk cId="1651178331" sldId="316"/>
        </pc:sldMkLst>
        <pc:spChg chg="mod">
          <ac:chgData name="Isabel Bjørg Carlander" userId="cb131f54-82c0-4911-b2fb-46dce8e8e879" providerId="ADAL" clId="{1B947862-CC0D-4713-BBF8-C5CB139C5E11}" dt="2026-09-28T21:04:19.179" v="8493" actId="20577"/>
          <ac:spMkLst>
            <pc:docMk/>
            <pc:sldMk cId="1651178331" sldId="316"/>
            <ac:spMk id="2" creationId="{7F18C7C5-85B2-E129-750F-576765BB1194}"/>
          </ac:spMkLst>
        </pc:spChg>
        <pc:spChg chg="mod">
          <ac:chgData name="Isabel Bjørg Carlander" userId="cb131f54-82c0-4911-b2fb-46dce8e8e879" providerId="ADAL" clId="{1B947862-CC0D-4713-BBF8-C5CB139C5E11}" dt="2026-09-29T07:35:30.640" v="11270" actId="20577"/>
          <ac:spMkLst>
            <pc:docMk/>
            <pc:sldMk cId="1651178331" sldId="316"/>
            <ac:spMk id="3" creationId="{AF27FFA7-C92A-8DC7-6577-2ABDCF9D66FE}"/>
          </ac:spMkLst>
        </pc:spChg>
      </pc:sldChg>
      <pc:sldChg chg="modSp new mod">
        <pc:chgData name="Isabel Bjørg Carlander" userId="cb131f54-82c0-4911-b2fb-46dce8e8e879" providerId="ADAL" clId="{1B947862-CC0D-4713-BBF8-C5CB139C5E11}" dt="2026-09-28T21:17:01.629" v="9514" actId="20577"/>
        <pc:sldMkLst>
          <pc:docMk/>
          <pc:sldMk cId="1863883408" sldId="317"/>
        </pc:sldMkLst>
        <pc:spChg chg="mod">
          <ac:chgData name="Isabel Bjørg Carlander" userId="cb131f54-82c0-4911-b2fb-46dce8e8e879" providerId="ADAL" clId="{1B947862-CC0D-4713-BBF8-C5CB139C5E11}" dt="2026-09-28T21:14:44.460" v="9274" actId="20577"/>
          <ac:spMkLst>
            <pc:docMk/>
            <pc:sldMk cId="1863883408" sldId="317"/>
            <ac:spMk id="2" creationId="{AF42695F-1AAC-03FC-EC32-D74317DA664E}"/>
          </ac:spMkLst>
        </pc:spChg>
        <pc:spChg chg="mod">
          <ac:chgData name="Isabel Bjørg Carlander" userId="cb131f54-82c0-4911-b2fb-46dce8e8e879" providerId="ADAL" clId="{1B947862-CC0D-4713-BBF8-C5CB139C5E11}" dt="2026-09-28T21:17:01.629" v="9514" actId="20577"/>
          <ac:spMkLst>
            <pc:docMk/>
            <pc:sldMk cId="1863883408" sldId="317"/>
            <ac:spMk id="3" creationId="{C17C33EC-7FCC-120E-F8CF-65B9F69DCCAB}"/>
          </ac:spMkLst>
        </pc:spChg>
      </pc:sldChg>
      <pc:sldChg chg="modSp new mod">
        <pc:chgData name="Isabel Bjørg Carlander" userId="cb131f54-82c0-4911-b2fb-46dce8e8e879" providerId="ADAL" clId="{1B947862-CC0D-4713-BBF8-C5CB139C5E11}" dt="2026-10-01T20:55:42.353" v="12378" actId="115"/>
        <pc:sldMkLst>
          <pc:docMk/>
          <pc:sldMk cId="2665629370" sldId="318"/>
        </pc:sldMkLst>
        <pc:spChg chg="mod">
          <ac:chgData name="Isabel Bjørg Carlander" userId="cb131f54-82c0-4911-b2fb-46dce8e8e879" providerId="ADAL" clId="{1B947862-CC0D-4713-BBF8-C5CB139C5E11}" dt="2026-09-28T21:17:41.304" v="9569" actId="20577"/>
          <ac:spMkLst>
            <pc:docMk/>
            <pc:sldMk cId="2665629370" sldId="318"/>
            <ac:spMk id="2" creationId="{A92357EE-CC45-D03B-A80A-C0EEB4AE4DE6}"/>
          </ac:spMkLst>
        </pc:spChg>
        <pc:spChg chg="mod">
          <ac:chgData name="Isabel Bjørg Carlander" userId="cb131f54-82c0-4911-b2fb-46dce8e8e879" providerId="ADAL" clId="{1B947862-CC0D-4713-BBF8-C5CB139C5E11}" dt="2026-10-01T20:55:42.353" v="12378" actId="115"/>
          <ac:spMkLst>
            <pc:docMk/>
            <pc:sldMk cId="2665629370" sldId="318"/>
            <ac:spMk id="3" creationId="{E55334B6-85DC-D9C1-77F1-98374C68001C}"/>
          </ac:spMkLst>
        </pc:spChg>
      </pc:sldChg>
      <pc:sldChg chg="modSp new mod">
        <pc:chgData name="Isabel Bjørg Carlander" userId="cb131f54-82c0-4911-b2fb-46dce8e8e879" providerId="ADAL" clId="{1B947862-CC0D-4713-BBF8-C5CB139C5E11}" dt="2026-09-28T21:23:54.327" v="10178" actId="20577"/>
        <pc:sldMkLst>
          <pc:docMk/>
          <pc:sldMk cId="1971752647" sldId="319"/>
        </pc:sldMkLst>
        <pc:spChg chg="mod">
          <ac:chgData name="Isabel Bjørg Carlander" userId="cb131f54-82c0-4911-b2fb-46dce8e8e879" providerId="ADAL" clId="{1B947862-CC0D-4713-BBF8-C5CB139C5E11}" dt="2026-09-28T21:22:14.900" v="9786" actId="20577"/>
          <ac:spMkLst>
            <pc:docMk/>
            <pc:sldMk cId="1971752647" sldId="319"/>
            <ac:spMk id="2" creationId="{C69BCE57-8AB7-F4F7-C88C-92C184B635C0}"/>
          </ac:spMkLst>
        </pc:spChg>
        <pc:spChg chg="mod">
          <ac:chgData name="Isabel Bjørg Carlander" userId="cb131f54-82c0-4911-b2fb-46dce8e8e879" providerId="ADAL" clId="{1B947862-CC0D-4713-BBF8-C5CB139C5E11}" dt="2026-09-28T21:23:54.327" v="10178" actId="20577"/>
          <ac:spMkLst>
            <pc:docMk/>
            <pc:sldMk cId="1971752647" sldId="319"/>
            <ac:spMk id="3" creationId="{BA9AB7B8-CD6E-B515-614E-9E0B0A48BCBC}"/>
          </ac:spMkLst>
        </pc:spChg>
      </pc:sldChg>
      <pc:sldChg chg="modSp new mod">
        <pc:chgData name="Isabel Bjørg Carlander" userId="cb131f54-82c0-4911-b2fb-46dce8e8e879" providerId="ADAL" clId="{1B947862-CC0D-4713-BBF8-C5CB139C5E11}" dt="2026-09-29T07:38:38.965" v="11493" actId="20577"/>
        <pc:sldMkLst>
          <pc:docMk/>
          <pc:sldMk cId="2717087563" sldId="320"/>
        </pc:sldMkLst>
        <pc:spChg chg="mod">
          <ac:chgData name="Isabel Bjørg Carlander" userId="cb131f54-82c0-4911-b2fb-46dce8e8e879" providerId="ADAL" clId="{1B947862-CC0D-4713-BBF8-C5CB139C5E11}" dt="2026-09-28T21:24:47.950" v="10207" actId="20577"/>
          <ac:spMkLst>
            <pc:docMk/>
            <pc:sldMk cId="2717087563" sldId="320"/>
            <ac:spMk id="2" creationId="{E1CC17DC-8002-23BF-0E12-FE355367E857}"/>
          </ac:spMkLst>
        </pc:spChg>
        <pc:spChg chg="mod">
          <ac:chgData name="Isabel Bjørg Carlander" userId="cb131f54-82c0-4911-b2fb-46dce8e8e879" providerId="ADAL" clId="{1B947862-CC0D-4713-BBF8-C5CB139C5E11}" dt="2026-09-29T07:38:38.965" v="11493" actId="20577"/>
          <ac:spMkLst>
            <pc:docMk/>
            <pc:sldMk cId="2717087563" sldId="320"/>
            <ac:spMk id="3" creationId="{CB3BF4E1-E862-8556-CBE4-D9231AC7FE47}"/>
          </ac:spMkLst>
        </pc:spChg>
      </pc:sldChg>
      <pc:sldChg chg="addSp delSp modSp new mod">
        <pc:chgData name="Isabel Bjørg Carlander" userId="cb131f54-82c0-4911-b2fb-46dce8e8e879" providerId="ADAL" clId="{1B947862-CC0D-4713-BBF8-C5CB139C5E11}" dt="2026-09-28T21:41:22.212" v="10797" actId="22"/>
        <pc:sldMkLst>
          <pc:docMk/>
          <pc:sldMk cId="3649363472" sldId="321"/>
        </pc:sldMkLst>
        <pc:spChg chg="mod">
          <ac:chgData name="Isabel Bjørg Carlander" userId="cb131f54-82c0-4911-b2fb-46dce8e8e879" providerId="ADAL" clId="{1B947862-CC0D-4713-BBF8-C5CB139C5E11}" dt="2026-09-28T21:35:29.049" v="10794" actId="20577"/>
          <ac:spMkLst>
            <pc:docMk/>
            <pc:sldMk cId="3649363472" sldId="321"/>
            <ac:spMk id="2" creationId="{876C5052-4FDA-B66A-C4E3-F7E7BAB72AA6}"/>
          </ac:spMkLst>
        </pc:spChg>
        <pc:picChg chg="add mod ord">
          <ac:chgData name="Isabel Bjørg Carlander" userId="cb131f54-82c0-4911-b2fb-46dce8e8e879" providerId="ADAL" clId="{1B947862-CC0D-4713-BBF8-C5CB139C5E11}" dt="2026-09-28T21:41:22.212" v="10797" actId="22"/>
          <ac:picMkLst>
            <pc:docMk/>
            <pc:sldMk cId="3649363472" sldId="321"/>
            <ac:picMk id="5" creationId="{125AA860-C522-47A5-CFF7-D682DBD41525}"/>
          </ac:picMkLst>
        </pc:picChg>
      </pc:sldChg>
      <pc:sldChg chg="modSp new mod">
        <pc:chgData name="Isabel Bjørg Carlander" userId="cb131f54-82c0-4911-b2fb-46dce8e8e879" providerId="ADAL" clId="{1B947862-CC0D-4713-BBF8-C5CB139C5E11}" dt="2026-09-28T14:33:02.888" v="4828" actId="20577"/>
        <pc:sldMkLst>
          <pc:docMk/>
          <pc:sldMk cId="3707364885" sldId="323"/>
        </pc:sldMkLst>
        <pc:spChg chg="mod">
          <ac:chgData name="Isabel Bjørg Carlander" userId="cb131f54-82c0-4911-b2fb-46dce8e8e879" providerId="ADAL" clId="{1B947862-CC0D-4713-BBF8-C5CB139C5E11}" dt="2026-09-28T14:27:57.584" v="4666" actId="20577"/>
          <ac:spMkLst>
            <pc:docMk/>
            <pc:sldMk cId="3707364885" sldId="323"/>
            <ac:spMk id="2" creationId="{285404C8-4645-A9D1-E7AE-6190C2FC6476}"/>
          </ac:spMkLst>
        </pc:spChg>
        <pc:spChg chg="mod">
          <ac:chgData name="Isabel Bjørg Carlander" userId="cb131f54-82c0-4911-b2fb-46dce8e8e879" providerId="ADAL" clId="{1B947862-CC0D-4713-BBF8-C5CB139C5E11}" dt="2026-09-28T14:33:02.888" v="4828" actId="20577"/>
          <ac:spMkLst>
            <pc:docMk/>
            <pc:sldMk cId="3707364885" sldId="323"/>
            <ac:spMk id="3" creationId="{C6325816-E0CC-D3D6-D866-DC85FBBE689B}"/>
          </ac:spMkLst>
        </pc:spChg>
      </pc:sldChg>
      <pc:sldChg chg="modSp new mod">
        <pc:chgData name="Isabel Bjørg Carlander" userId="cb131f54-82c0-4911-b2fb-46dce8e8e879" providerId="ADAL" clId="{1B947862-CC0D-4713-BBF8-C5CB139C5E11}" dt="2026-09-28T20:33:28.335" v="6657" actId="255"/>
        <pc:sldMkLst>
          <pc:docMk/>
          <pc:sldMk cId="3331151994" sldId="324"/>
        </pc:sldMkLst>
        <pc:spChg chg="mod">
          <ac:chgData name="Isabel Bjørg Carlander" userId="cb131f54-82c0-4911-b2fb-46dce8e8e879" providerId="ADAL" clId="{1B947862-CC0D-4713-BBF8-C5CB139C5E11}" dt="2026-09-28T14:45:25.040" v="5895" actId="20577"/>
          <ac:spMkLst>
            <pc:docMk/>
            <pc:sldMk cId="3331151994" sldId="324"/>
            <ac:spMk id="2" creationId="{C6C5086D-B9E0-E139-6A2F-DA3F94C734F0}"/>
          </ac:spMkLst>
        </pc:spChg>
        <pc:spChg chg="mod">
          <ac:chgData name="Isabel Bjørg Carlander" userId="cb131f54-82c0-4911-b2fb-46dce8e8e879" providerId="ADAL" clId="{1B947862-CC0D-4713-BBF8-C5CB139C5E11}" dt="2026-09-28T20:33:28.335" v="6657" actId="255"/>
          <ac:spMkLst>
            <pc:docMk/>
            <pc:sldMk cId="3331151994" sldId="324"/>
            <ac:spMk id="3" creationId="{B4970DB0-1DAB-691F-2B36-8CB6DAA14EEA}"/>
          </ac:spMkLst>
        </pc:spChg>
      </pc:sldChg>
      <pc:sldChg chg="modSp new mod setBg">
        <pc:chgData name="Isabel Bjørg Carlander" userId="cb131f54-82c0-4911-b2fb-46dce8e8e879" providerId="ADAL" clId="{1B947862-CC0D-4713-BBF8-C5CB139C5E11}" dt="2026-09-28T21:42:58.650" v="10909" actId="113"/>
        <pc:sldMkLst>
          <pc:docMk/>
          <pc:sldMk cId="3133090599" sldId="325"/>
        </pc:sldMkLst>
        <pc:spChg chg="mod">
          <ac:chgData name="Isabel Bjørg Carlander" userId="cb131f54-82c0-4911-b2fb-46dce8e8e879" providerId="ADAL" clId="{1B947862-CC0D-4713-BBF8-C5CB139C5E11}" dt="2026-09-28T21:42:26.088" v="10846" actId="5793"/>
          <ac:spMkLst>
            <pc:docMk/>
            <pc:sldMk cId="3133090599" sldId="325"/>
            <ac:spMk id="2" creationId="{61061059-39E3-101B-ACA4-29EEBFA8CBA5}"/>
          </ac:spMkLst>
        </pc:spChg>
        <pc:spChg chg="mod">
          <ac:chgData name="Isabel Bjørg Carlander" userId="cb131f54-82c0-4911-b2fb-46dce8e8e879" providerId="ADAL" clId="{1B947862-CC0D-4713-BBF8-C5CB139C5E11}" dt="2026-09-28T21:42:58.650" v="10909" actId="113"/>
          <ac:spMkLst>
            <pc:docMk/>
            <pc:sldMk cId="3133090599" sldId="325"/>
            <ac:spMk id="3" creationId="{02D5353C-A8F3-0F0E-F639-FFB6E238FED8}"/>
          </ac:spMkLst>
        </pc:spChg>
      </pc:sldChg>
      <pc:sldChg chg="modSp new mod">
        <pc:chgData name="Isabel Bjørg Carlander" userId="cb131f54-82c0-4911-b2fb-46dce8e8e879" providerId="ADAL" clId="{1B947862-CC0D-4713-BBF8-C5CB139C5E11}" dt="2026-09-28T20:37:01.245" v="6719" actId="27636"/>
        <pc:sldMkLst>
          <pc:docMk/>
          <pc:sldMk cId="3884273032" sldId="326"/>
        </pc:sldMkLst>
        <pc:spChg chg="mod">
          <ac:chgData name="Isabel Bjørg Carlander" userId="cb131f54-82c0-4911-b2fb-46dce8e8e879" providerId="ADAL" clId="{1B947862-CC0D-4713-BBF8-C5CB139C5E11}" dt="2026-09-28T20:37:01.245" v="6719" actId="27636"/>
          <ac:spMkLst>
            <pc:docMk/>
            <pc:sldMk cId="3884273032" sldId="326"/>
            <ac:spMk id="2" creationId="{304D9D15-44C0-8A7A-3A6D-1C8E7ABD374C}"/>
          </ac:spMkLst>
        </pc:spChg>
        <pc:spChg chg="mod">
          <ac:chgData name="Isabel Bjørg Carlander" userId="cb131f54-82c0-4911-b2fb-46dce8e8e879" providerId="ADAL" clId="{1B947862-CC0D-4713-BBF8-C5CB139C5E11}" dt="2026-09-28T20:36:11.639" v="6712" actId="20577"/>
          <ac:spMkLst>
            <pc:docMk/>
            <pc:sldMk cId="3884273032" sldId="326"/>
            <ac:spMk id="3" creationId="{D5FFE864-6353-32CC-A5EA-747F21D0D90B}"/>
          </ac:spMkLst>
        </pc:spChg>
      </pc:sldChg>
      <pc:sldChg chg="modSp new mod">
        <pc:chgData name="Isabel Bjørg Carlander" userId="cb131f54-82c0-4911-b2fb-46dce8e8e879" providerId="ADAL" clId="{1B947862-CC0D-4713-BBF8-C5CB139C5E11}" dt="2026-09-28T20:38:27.314" v="6727" actId="20577"/>
        <pc:sldMkLst>
          <pc:docMk/>
          <pc:sldMk cId="2624490112" sldId="327"/>
        </pc:sldMkLst>
        <pc:spChg chg="mod">
          <ac:chgData name="Isabel Bjørg Carlander" userId="cb131f54-82c0-4911-b2fb-46dce8e8e879" providerId="ADAL" clId="{1B947862-CC0D-4713-BBF8-C5CB139C5E11}" dt="2026-09-28T20:36:56.758" v="6717" actId="20577"/>
          <ac:spMkLst>
            <pc:docMk/>
            <pc:sldMk cId="2624490112" sldId="327"/>
            <ac:spMk id="2" creationId="{AC80EE5C-6B58-A981-D02D-DC8238D48DB5}"/>
          </ac:spMkLst>
        </pc:spChg>
        <pc:spChg chg="mod">
          <ac:chgData name="Isabel Bjørg Carlander" userId="cb131f54-82c0-4911-b2fb-46dce8e8e879" providerId="ADAL" clId="{1B947862-CC0D-4713-BBF8-C5CB139C5E11}" dt="2026-09-28T20:38:27.314" v="6727" actId="20577"/>
          <ac:spMkLst>
            <pc:docMk/>
            <pc:sldMk cId="2624490112" sldId="327"/>
            <ac:spMk id="3" creationId="{0F11ED2A-F97A-29EE-D6E3-72847E044065}"/>
          </ac:spMkLst>
        </pc:spChg>
      </pc:sldChg>
      <pc:sldChg chg="modSp new mod">
        <pc:chgData name="Isabel Bjørg Carlander" userId="cb131f54-82c0-4911-b2fb-46dce8e8e879" providerId="ADAL" clId="{1B947862-CC0D-4713-BBF8-C5CB139C5E11}" dt="2026-09-28T20:49:20.645" v="7573" actId="20577"/>
        <pc:sldMkLst>
          <pc:docMk/>
          <pc:sldMk cId="3338965939" sldId="328"/>
        </pc:sldMkLst>
        <pc:spChg chg="mod">
          <ac:chgData name="Isabel Bjørg Carlander" userId="cb131f54-82c0-4911-b2fb-46dce8e8e879" providerId="ADAL" clId="{1B947862-CC0D-4713-BBF8-C5CB139C5E11}" dt="2026-09-28T20:39:36.892" v="6767" actId="20577"/>
          <ac:spMkLst>
            <pc:docMk/>
            <pc:sldMk cId="3338965939" sldId="328"/>
            <ac:spMk id="2" creationId="{83C1079A-894D-12E2-7FE2-AE65005A877A}"/>
          </ac:spMkLst>
        </pc:spChg>
        <pc:spChg chg="mod">
          <ac:chgData name="Isabel Bjørg Carlander" userId="cb131f54-82c0-4911-b2fb-46dce8e8e879" providerId="ADAL" clId="{1B947862-CC0D-4713-BBF8-C5CB139C5E11}" dt="2026-09-28T20:49:20.645" v="7573" actId="20577"/>
          <ac:spMkLst>
            <pc:docMk/>
            <pc:sldMk cId="3338965939" sldId="328"/>
            <ac:spMk id="3" creationId="{1BD8C67E-32BE-B6BC-4695-5C06E3C9CC1A}"/>
          </ac:spMkLst>
        </pc:spChg>
      </pc:sldChg>
      <pc:sldChg chg="modSp new mod">
        <pc:chgData name="Isabel Bjørg Carlander" userId="cb131f54-82c0-4911-b2fb-46dce8e8e879" providerId="ADAL" clId="{1B947862-CC0D-4713-BBF8-C5CB139C5E11}" dt="2026-10-01T20:54:39.925" v="12375" actId="115"/>
        <pc:sldMkLst>
          <pc:docMk/>
          <pc:sldMk cId="2983982930" sldId="329"/>
        </pc:sldMkLst>
        <pc:spChg chg="mod">
          <ac:chgData name="Isabel Bjørg Carlander" userId="cb131f54-82c0-4911-b2fb-46dce8e8e879" providerId="ADAL" clId="{1B947862-CC0D-4713-BBF8-C5CB139C5E11}" dt="2026-09-28T20:46:21.091" v="7481" actId="5793"/>
          <ac:spMkLst>
            <pc:docMk/>
            <pc:sldMk cId="2983982930" sldId="329"/>
            <ac:spMk id="2" creationId="{237FEA9F-08A4-F605-8197-16E3AE3AE8CA}"/>
          </ac:spMkLst>
        </pc:spChg>
        <pc:spChg chg="mod">
          <ac:chgData name="Isabel Bjørg Carlander" userId="cb131f54-82c0-4911-b2fb-46dce8e8e879" providerId="ADAL" clId="{1B947862-CC0D-4713-BBF8-C5CB139C5E11}" dt="2026-10-01T20:54:39.925" v="12375" actId="115"/>
          <ac:spMkLst>
            <pc:docMk/>
            <pc:sldMk cId="2983982930" sldId="329"/>
            <ac:spMk id="3" creationId="{E02769EF-D811-7AF5-AF66-D2471F87BA2B}"/>
          </ac:spMkLst>
        </pc:spChg>
      </pc:sldChg>
      <pc:sldChg chg="modSp new mod">
        <pc:chgData name="Isabel Bjørg Carlander" userId="cb131f54-82c0-4911-b2fb-46dce8e8e879" providerId="ADAL" clId="{1B947862-CC0D-4713-BBF8-C5CB139C5E11}" dt="2026-09-28T21:12:46.046" v="9196" actId="20577"/>
        <pc:sldMkLst>
          <pc:docMk/>
          <pc:sldMk cId="954788032" sldId="330"/>
        </pc:sldMkLst>
        <pc:spChg chg="mod">
          <ac:chgData name="Isabel Bjørg Carlander" userId="cb131f54-82c0-4911-b2fb-46dce8e8e879" providerId="ADAL" clId="{1B947862-CC0D-4713-BBF8-C5CB139C5E11}" dt="2026-09-28T21:07:43.558" v="8762" actId="20577"/>
          <ac:spMkLst>
            <pc:docMk/>
            <pc:sldMk cId="954788032" sldId="330"/>
            <ac:spMk id="2" creationId="{2979E363-4FF6-D6B8-D2C8-5DE1B2D52ECD}"/>
          </ac:spMkLst>
        </pc:spChg>
        <pc:spChg chg="mod">
          <ac:chgData name="Isabel Bjørg Carlander" userId="cb131f54-82c0-4911-b2fb-46dce8e8e879" providerId="ADAL" clId="{1B947862-CC0D-4713-BBF8-C5CB139C5E11}" dt="2026-09-28T21:12:46.046" v="9196" actId="20577"/>
          <ac:spMkLst>
            <pc:docMk/>
            <pc:sldMk cId="954788032" sldId="330"/>
            <ac:spMk id="3" creationId="{3C2E4E18-7389-E6C9-1811-9F7321026476}"/>
          </ac:spMkLst>
        </pc:spChg>
      </pc:sldChg>
      <pc:sldChg chg="modSp new mod">
        <pc:chgData name="Isabel Bjørg Carlander" userId="cb131f54-82c0-4911-b2fb-46dce8e8e879" providerId="ADAL" clId="{1B947862-CC0D-4713-BBF8-C5CB139C5E11}" dt="2026-09-29T07:43:06.221" v="12347" actId="20577"/>
        <pc:sldMkLst>
          <pc:docMk/>
          <pc:sldMk cId="3663760412" sldId="334"/>
        </pc:sldMkLst>
        <pc:spChg chg="mod">
          <ac:chgData name="Isabel Bjørg Carlander" userId="cb131f54-82c0-4911-b2fb-46dce8e8e879" providerId="ADAL" clId="{1B947862-CC0D-4713-BBF8-C5CB139C5E11}" dt="2026-09-29T07:39:04.274" v="11560" actId="20577"/>
          <ac:spMkLst>
            <pc:docMk/>
            <pc:sldMk cId="3663760412" sldId="334"/>
            <ac:spMk id="2" creationId="{DBAECAC0-11D2-A8EE-D4CA-A8AA46E84220}"/>
          </ac:spMkLst>
        </pc:spChg>
        <pc:spChg chg="mod">
          <ac:chgData name="Isabel Bjørg Carlander" userId="cb131f54-82c0-4911-b2fb-46dce8e8e879" providerId="ADAL" clId="{1B947862-CC0D-4713-BBF8-C5CB139C5E11}" dt="2026-09-29T07:43:06.221" v="12347" actId="20577"/>
          <ac:spMkLst>
            <pc:docMk/>
            <pc:sldMk cId="3663760412" sldId="334"/>
            <ac:spMk id="3" creationId="{8E3398DE-2098-1ECC-37E7-965CD7B2ED2F}"/>
          </ac:spMkLst>
        </pc:spChg>
      </pc:sldChg>
      <pc:sldChg chg="modSp new mod">
        <pc:chgData name="Isabel Bjørg Carlander" userId="cb131f54-82c0-4911-b2fb-46dce8e8e879" providerId="ADAL" clId="{1B947862-CC0D-4713-BBF8-C5CB139C5E11}" dt="2026-10-01T20:57:08.220" v="12482" actId="113"/>
        <pc:sldMkLst>
          <pc:docMk/>
          <pc:sldMk cId="1868278767" sldId="335"/>
        </pc:sldMkLst>
        <pc:spChg chg="mod">
          <ac:chgData name="Isabel Bjørg Carlander" userId="cb131f54-82c0-4911-b2fb-46dce8e8e879" providerId="ADAL" clId="{1B947862-CC0D-4713-BBF8-C5CB139C5E11}" dt="2026-09-29T07:41:40.402" v="12097" actId="20577"/>
          <ac:spMkLst>
            <pc:docMk/>
            <pc:sldMk cId="1868278767" sldId="335"/>
            <ac:spMk id="2" creationId="{91731F98-A359-859A-47EC-34B625BE2082}"/>
          </ac:spMkLst>
        </pc:spChg>
        <pc:spChg chg="mod">
          <ac:chgData name="Isabel Bjørg Carlander" userId="cb131f54-82c0-4911-b2fb-46dce8e8e879" providerId="ADAL" clId="{1B947862-CC0D-4713-BBF8-C5CB139C5E11}" dt="2026-10-01T20:57:08.220" v="12482" actId="113"/>
          <ac:spMkLst>
            <pc:docMk/>
            <pc:sldMk cId="1868278767" sldId="335"/>
            <ac:spMk id="3" creationId="{BF3F1A76-DBD8-6D36-67CE-B2CD9814C653}"/>
          </ac:spMkLst>
        </pc:spChg>
      </pc:sldChg>
    </pc:docChg>
  </pc:docChgLst>
  <pc:docChgLst>
    <pc:chgData name="Roxanne Bryan" userId="9c915fb2-67af-4de7-8834-db37be3908b4" providerId="ADAL" clId="{0F14A583-EEC5-4F22-9C41-095838226971}"/>
    <pc:docChg chg="undo custSel addSld delSld modSld">
      <pc:chgData name="Roxanne Bryan" userId="9c915fb2-67af-4de7-8834-db37be3908b4" providerId="ADAL" clId="{0F14A583-EEC5-4F22-9C41-095838226971}" dt="2026-09-29T09:05:13.812" v="6345"/>
      <pc:docMkLst>
        <pc:docMk/>
      </pc:docMkLst>
      <pc:sldChg chg="modSp mod">
        <pc:chgData name="Roxanne Bryan" userId="9c915fb2-67af-4de7-8834-db37be3908b4" providerId="ADAL" clId="{0F14A583-EEC5-4F22-9C41-095838226971}" dt="2026-09-29T09:05:13.812" v="6345"/>
        <pc:sldMkLst>
          <pc:docMk/>
          <pc:sldMk cId="4154674020" sldId="257"/>
        </pc:sldMkLst>
        <pc:spChg chg="mod">
          <ac:chgData name="Roxanne Bryan" userId="9c915fb2-67af-4de7-8834-db37be3908b4" providerId="ADAL" clId="{0F14A583-EEC5-4F22-9C41-095838226971}" dt="2026-09-29T09:05:13.812" v="6345"/>
          <ac:spMkLst>
            <pc:docMk/>
            <pc:sldMk cId="4154674020" sldId="257"/>
            <ac:spMk id="3" creationId="{A9CFC630-F3E7-1BFA-1C83-56F882F115C4}"/>
          </ac:spMkLst>
        </pc:spChg>
      </pc:sldChg>
      <pc:sldChg chg="modSp mod">
        <pc:chgData name="Roxanne Bryan" userId="9c915fb2-67af-4de7-8834-db37be3908b4" providerId="ADAL" clId="{0F14A583-EEC5-4F22-9C41-095838226971}" dt="2026-09-28T07:03:11.881" v="1784" actId="20577"/>
        <pc:sldMkLst>
          <pc:docMk/>
          <pc:sldMk cId="2775466748" sldId="258"/>
        </pc:sldMkLst>
        <pc:spChg chg="mod">
          <ac:chgData name="Roxanne Bryan" userId="9c915fb2-67af-4de7-8834-db37be3908b4" providerId="ADAL" clId="{0F14A583-EEC5-4F22-9C41-095838226971}" dt="2026-09-28T07:03:08.879" v="1783" actId="20577"/>
          <ac:spMkLst>
            <pc:docMk/>
            <pc:sldMk cId="2775466748" sldId="258"/>
            <ac:spMk id="2" creationId="{1348B288-04E8-9C2E-D7B2-28CF1A5ADE7F}"/>
          </ac:spMkLst>
        </pc:spChg>
        <pc:spChg chg="mod">
          <ac:chgData name="Roxanne Bryan" userId="9c915fb2-67af-4de7-8834-db37be3908b4" providerId="ADAL" clId="{0F14A583-EEC5-4F22-9C41-095838226971}" dt="2026-09-28T07:03:11.881" v="1784" actId="20577"/>
          <ac:spMkLst>
            <pc:docMk/>
            <pc:sldMk cId="2775466748" sldId="258"/>
            <ac:spMk id="3" creationId="{E310BED6-3C5A-F5DC-11D7-8688199C849D}"/>
          </ac:spMkLst>
        </pc:spChg>
      </pc:sldChg>
      <pc:sldChg chg="modSp mod">
        <pc:chgData name="Roxanne Bryan" userId="9c915fb2-67af-4de7-8834-db37be3908b4" providerId="ADAL" clId="{0F14A583-EEC5-4F22-9C41-095838226971}" dt="2026-09-28T07:03:16.551" v="1786" actId="20577"/>
        <pc:sldMkLst>
          <pc:docMk/>
          <pc:sldMk cId="3143467326" sldId="261"/>
        </pc:sldMkLst>
        <pc:spChg chg="mod">
          <ac:chgData name="Roxanne Bryan" userId="9c915fb2-67af-4de7-8834-db37be3908b4" providerId="ADAL" clId="{0F14A583-EEC5-4F22-9C41-095838226971}" dt="2026-09-28T07:03:14.612" v="1785" actId="20577"/>
          <ac:spMkLst>
            <pc:docMk/>
            <pc:sldMk cId="3143467326" sldId="261"/>
            <ac:spMk id="2" creationId="{B2BE5F83-C696-A34D-C453-BBFFE8E4F133}"/>
          </ac:spMkLst>
        </pc:spChg>
        <pc:spChg chg="mod">
          <ac:chgData name="Roxanne Bryan" userId="9c915fb2-67af-4de7-8834-db37be3908b4" providerId="ADAL" clId="{0F14A583-EEC5-4F22-9C41-095838226971}" dt="2026-09-28T07:03:16.551" v="1786" actId="20577"/>
          <ac:spMkLst>
            <pc:docMk/>
            <pc:sldMk cId="3143467326" sldId="261"/>
            <ac:spMk id="3" creationId="{CCC74E13-4147-019A-65A1-002C2C17D4BC}"/>
          </ac:spMkLst>
        </pc:spChg>
      </pc:sldChg>
      <pc:sldChg chg="modSp mod">
        <pc:chgData name="Roxanne Bryan" userId="9c915fb2-67af-4de7-8834-db37be3908b4" providerId="ADAL" clId="{0F14A583-EEC5-4F22-9C41-095838226971}" dt="2026-09-28T07:03:58.508" v="1804" actId="27636"/>
        <pc:sldMkLst>
          <pc:docMk/>
          <pc:sldMk cId="1326961429" sldId="262"/>
        </pc:sldMkLst>
        <pc:spChg chg="mod">
          <ac:chgData name="Roxanne Bryan" userId="9c915fb2-67af-4de7-8834-db37be3908b4" providerId="ADAL" clId="{0F14A583-EEC5-4F22-9C41-095838226971}" dt="2026-09-28T07:03:56.373" v="1802" actId="20577"/>
          <ac:spMkLst>
            <pc:docMk/>
            <pc:sldMk cId="1326961429" sldId="262"/>
            <ac:spMk id="2" creationId="{E68B6AFD-1D5E-8EC3-1275-43627945C77D}"/>
          </ac:spMkLst>
        </pc:spChg>
        <pc:spChg chg="mod">
          <ac:chgData name="Roxanne Bryan" userId="9c915fb2-67af-4de7-8834-db37be3908b4" providerId="ADAL" clId="{0F14A583-EEC5-4F22-9C41-095838226971}" dt="2026-09-28T07:03:58.508" v="1804" actId="27636"/>
          <ac:spMkLst>
            <pc:docMk/>
            <pc:sldMk cId="1326961429" sldId="262"/>
            <ac:spMk id="3" creationId="{D29D3C48-41B7-D184-B86D-4FAAB6B4328C}"/>
          </ac:spMkLst>
        </pc:spChg>
      </pc:sldChg>
      <pc:sldChg chg="modSp mod">
        <pc:chgData name="Roxanne Bryan" userId="9c915fb2-67af-4de7-8834-db37be3908b4" providerId="ADAL" clId="{0F14A583-EEC5-4F22-9C41-095838226971}" dt="2026-09-28T12:42:00.744" v="2299" actId="27636"/>
        <pc:sldMkLst>
          <pc:docMk/>
          <pc:sldMk cId="4126209327" sldId="263"/>
        </pc:sldMkLst>
        <pc:spChg chg="mod">
          <ac:chgData name="Roxanne Bryan" userId="9c915fb2-67af-4de7-8834-db37be3908b4" providerId="ADAL" clId="{0F14A583-EEC5-4F22-9C41-095838226971}" dt="2026-09-28T12:40:56.527" v="2215" actId="20577"/>
          <ac:spMkLst>
            <pc:docMk/>
            <pc:sldMk cId="4126209327" sldId="263"/>
            <ac:spMk id="2" creationId="{D07329E5-F8A7-89DE-1EF0-980405D6913B}"/>
          </ac:spMkLst>
        </pc:spChg>
        <pc:spChg chg="mod">
          <ac:chgData name="Roxanne Bryan" userId="9c915fb2-67af-4de7-8834-db37be3908b4" providerId="ADAL" clId="{0F14A583-EEC5-4F22-9C41-095838226971}" dt="2026-09-28T12:42:00.744" v="2299" actId="27636"/>
          <ac:spMkLst>
            <pc:docMk/>
            <pc:sldMk cId="4126209327" sldId="263"/>
            <ac:spMk id="3" creationId="{CAE850F2-3349-EA31-81B4-36391B53B93A}"/>
          </ac:spMkLst>
        </pc:spChg>
      </pc:sldChg>
      <pc:sldChg chg="modSp mod">
        <pc:chgData name="Roxanne Bryan" userId="9c915fb2-67af-4de7-8834-db37be3908b4" providerId="ADAL" clId="{0F14A583-EEC5-4F22-9C41-095838226971}" dt="2026-09-28T12:43:13.462" v="2337" actId="20577"/>
        <pc:sldMkLst>
          <pc:docMk/>
          <pc:sldMk cId="1280532627" sldId="264"/>
        </pc:sldMkLst>
        <pc:spChg chg="mod">
          <ac:chgData name="Roxanne Bryan" userId="9c915fb2-67af-4de7-8834-db37be3908b4" providerId="ADAL" clId="{0F14A583-EEC5-4F22-9C41-095838226971}" dt="2026-09-28T12:42:19.799" v="2308" actId="20577"/>
          <ac:spMkLst>
            <pc:docMk/>
            <pc:sldMk cId="1280532627" sldId="264"/>
            <ac:spMk id="2" creationId="{7D4EA5DC-0252-CB56-E622-412A131DCDDE}"/>
          </ac:spMkLst>
        </pc:spChg>
        <pc:spChg chg="mod">
          <ac:chgData name="Roxanne Bryan" userId="9c915fb2-67af-4de7-8834-db37be3908b4" providerId="ADAL" clId="{0F14A583-EEC5-4F22-9C41-095838226971}" dt="2026-09-28T12:43:13.462" v="2337" actId="20577"/>
          <ac:spMkLst>
            <pc:docMk/>
            <pc:sldMk cId="1280532627" sldId="264"/>
            <ac:spMk id="3" creationId="{A28D8842-0027-9818-3EE6-671EA8339CFC}"/>
          </ac:spMkLst>
        </pc:spChg>
      </pc:sldChg>
      <pc:sldChg chg="modSp mod">
        <pc:chgData name="Roxanne Bryan" userId="9c915fb2-67af-4de7-8834-db37be3908b4" providerId="ADAL" clId="{0F14A583-EEC5-4F22-9C41-095838226971}" dt="2026-09-28T12:44:21.691" v="2375" actId="20577"/>
        <pc:sldMkLst>
          <pc:docMk/>
          <pc:sldMk cId="501655435" sldId="265"/>
        </pc:sldMkLst>
        <pc:spChg chg="mod">
          <ac:chgData name="Roxanne Bryan" userId="9c915fb2-67af-4de7-8834-db37be3908b4" providerId="ADAL" clId="{0F14A583-EEC5-4F22-9C41-095838226971}" dt="2026-09-28T12:43:42.727" v="2346" actId="20577"/>
          <ac:spMkLst>
            <pc:docMk/>
            <pc:sldMk cId="501655435" sldId="265"/>
            <ac:spMk id="2" creationId="{484382C3-7976-BDB0-BF4A-34888B13C8AC}"/>
          </ac:spMkLst>
        </pc:spChg>
        <pc:spChg chg="mod">
          <ac:chgData name="Roxanne Bryan" userId="9c915fb2-67af-4de7-8834-db37be3908b4" providerId="ADAL" clId="{0F14A583-EEC5-4F22-9C41-095838226971}" dt="2026-09-28T12:44:21.691" v="2375" actId="20577"/>
          <ac:spMkLst>
            <pc:docMk/>
            <pc:sldMk cId="501655435" sldId="265"/>
            <ac:spMk id="3" creationId="{7F2D84AD-D55D-EDDF-CC32-FB4FB23CD81E}"/>
          </ac:spMkLst>
        </pc:spChg>
      </pc:sldChg>
      <pc:sldChg chg="modSp mod">
        <pc:chgData name="Roxanne Bryan" userId="9c915fb2-67af-4de7-8834-db37be3908b4" providerId="ADAL" clId="{0F14A583-EEC5-4F22-9C41-095838226971}" dt="2026-09-28T12:46:46.554" v="2459" actId="20577"/>
        <pc:sldMkLst>
          <pc:docMk/>
          <pc:sldMk cId="2231438192" sldId="266"/>
        </pc:sldMkLst>
        <pc:spChg chg="mod">
          <ac:chgData name="Roxanne Bryan" userId="9c915fb2-67af-4de7-8834-db37be3908b4" providerId="ADAL" clId="{0F14A583-EEC5-4F22-9C41-095838226971}" dt="2026-09-28T12:45:11.144" v="2436" actId="20577"/>
          <ac:spMkLst>
            <pc:docMk/>
            <pc:sldMk cId="2231438192" sldId="266"/>
            <ac:spMk id="2" creationId="{3E52F984-21CC-9610-9F88-DACF9A0C7BAF}"/>
          </ac:spMkLst>
        </pc:spChg>
        <pc:spChg chg="mod">
          <ac:chgData name="Roxanne Bryan" userId="9c915fb2-67af-4de7-8834-db37be3908b4" providerId="ADAL" clId="{0F14A583-EEC5-4F22-9C41-095838226971}" dt="2026-09-28T12:46:46.554" v="2459" actId="20577"/>
          <ac:spMkLst>
            <pc:docMk/>
            <pc:sldMk cId="2231438192" sldId="266"/>
            <ac:spMk id="3" creationId="{0FD4084D-13FA-E42C-9000-4A2C2B1BF8A9}"/>
          </ac:spMkLst>
        </pc:spChg>
      </pc:sldChg>
      <pc:sldChg chg="modSp mod">
        <pc:chgData name="Roxanne Bryan" userId="9c915fb2-67af-4de7-8834-db37be3908b4" providerId="ADAL" clId="{0F14A583-EEC5-4F22-9C41-095838226971}" dt="2026-09-28T08:51:17.617" v="1965" actId="20577"/>
        <pc:sldMkLst>
          <pc:docMk/>
          <pc:sldMk cId="3736413354" sldId="267"/>
        </pc:sldMkLst>
        <pc:spChg chg="mod">
          <ac:chgData name="Roxanne Bryan" userId="9c915fb2-67af-4de7-8834-db37be3908b4" providerId="ADAL" clId="{0F14A583-EEC5-4F22-9C41-095838226971}" dt="2026-09-28T07:28:27.444" v="1909"/>
          <ac:spMkLst>
            <pc:docMk/>
            <pc:sldMk cId="3736413354" sldId="267"/>
            <ac:spMk id="2" creationId="{EAD6A839-0474-817E-F0C1-6DF6D03AA19A}"/>
          </ac:spMkLst>
        </pc:spChg>
        <pc:spChg chg="mod">
          <ac:chgData name="Roxanne Bryan" userId="9c915fb2-67af-4de7-8834-db37be3908b4" providerId="ADAL" clId="{0F14A583-EEC5-4F22-9C41-095838226971}" dt="2026-09-28T08:51:17.617" v="1965" actId="20577"/>
          <ac:spMkLst>
            <pc:docMk/>
            <pc:sldMk cId="3736413354" sldId="267"/>
            <ac:spMk id="3" creationId="{A8F00BEA-C116-ECF2-083E-A8B3F806B575}"/>
          </ac:spMkLst>
        </pc:spChg>
      </pc:sldChg>
      <pc:sldChg chg="modSp mod">
        <pc:chgData name="Roxanne Bryan" userId="9c915fb2-67af-4de7-8834-db37be3908b4" providerId="ADAL" clId="{0F14A583-EEC5-4F22-9C41-095838226971}" dt="2026-09-28T08:52:32.012" v="1991" actId="20577"/>
        <pc:sldMkLst>
          <pc:docMk/>
          <pc:sldMk cId="506562918" sldId="268"/>
        </pc:sldMkLst>
        <pc:spChg chg="mod">
          <ac:chgData name="Roxanne Bryan" userId="9c915fb2-67af-4de7-8834-db37be3908b4" providerId="ADAL" clId="{0F14A583-EEC5-4F22-9C41-095838226971}" dt="2026-09-28T08:51:43.094" v="1978"/>
          <ac:spMkLst>
            <pc:docMk/>
            <pc:sldMk cId="506562918" sldId="268"/>
            <ac:spMk id="2" creationId="{CD3C3734-82FB-57CC-235E-8F0A1FB79827}"/>
          </ac:spMkLst>
        </pc:spChg>
        <pc:spChg chg="mod">
          <ac:chgData name="Roxanne Bryan" userId="9c915fb2-67af-4de7-8834-db37be3908b4" providerId="ADAL" clId="{0F14A583-EEC5-4F22-9C41-095838226971}" dt="2026-09-28T08:52:32.012" v="1991" actId="20577"/>
          <ac:spMkLst>
            <pc:docMk/>
            <pc:sldMk cId="506562918" sldId="268"/>
            <ac:spMk id="3" creationId="{E2750EDB-D8F2-FF90-5A87-9E254B13854D}"/>
          </ac:spMkLst>
        </pc:spChg>
      </pc:sldChg>
      <pc:sldChg chg="modSp mod">
        <pc:chgData name="Roxanne Bryan" userId="9c915fb2-67af-4de7-8834-db37be3908b4" providerId="ADAL" clId="{0F14A583-EEC5-4F22-9C41-095838226971}" dt="2026-09-28T08:54:18.746" v="2027" actId="20577"/>
        <pc:sldMkLst>
          <pc:docMk/>
          <pc:sldMk cId="3186627279" sldId="269"/>
        </pc:sldMkLst>
        <pc:spChg chg="mod">
          <ac:chgData name="Roxanne Bryan" userId="9c915fb2-67af-4de7-8834-db37be3908b4" providerId="ADAL" clId="{0F14A583-EEC5-4F22-9C41-095838226971}" dt="2026-09-28T08:53:41.579" v="2005"/>
          <ac:spMkLst>
            <pc:docMk/>
            <pc:sldMk cId="3186627279" sldId="269"/>
            <ac:spMk id="2" creationId="{B14429D2-D658-84F5-46D4-2BB4B7BA0030}"/>
          </ac:spMkLst>
        </pc:spChg>
        <pc:spChg chg="mod">
          <ac:chgData name="Roxanne Bryan" userId="9c915fb2-67af-4de7-8834-db37be3908b4" providerId="ADAL" clId="{0F14A583-EEC5-4F22-9C41-095838226971}" dt="2026-09-28T08:54:18.746" v="2027" actId="20577"/>
          <ac:spMkLst>
            <pc:docMk/>
            <pc:sldMk cId="3186627279" sldId="269"/>
            <ac:spMk id="3" creationId="{344BEB44-6642-B68E-E64C-5A588E525FB4}"/>
          </ac:spMkLst>
        </pc:spChg>
      </pc:sldChg>
      <pc:sldChg chg="modSp mod">
        <pc:chgData name="Roxanne Bryan" userId="9c915fb2-67af-4de7-8834-db37be3908b4" providerId="ADAL" clId="{0F14A583-EEC5-4F22-9C41-095838226971}" dt="2026-09-28T08:56:05.322" v="2064" actId="20577"/>
        <pc:sldMkLst>
          <pc:docMk/>
          <pc:sldMk cId="1435534267" sldId="270"/>
        </pc:sldMkLst>
        <pc:spChg chg="mod">
          <ac:chgData name="Roxanne Bryan" userId="9c915fb2-67af-4de7-8834-db37be3908b4" providerId="ADAL" clId="{0F14A583-EEC5-4F22-9C41-095838226971}" dt="2026-09-28T08:55:13.829" v="2046" actId="20577"/>
          <ac:spMkLst>
            <pc:docMk/>
            <pc:sldMk cId="1435534267" sldId="270"/>
            <ac:spMk id="2" creationId="{F55B3A95-E0E8-6D3B-B0CF-5B7D0C8D7EFA}"/>
          </ac:spMkLst>
        </pc:spChg>
        <pc:spChg chg="mod">
          <ac:chgData name="Roxanne Bryan" userId="9c915fb2-67af-4de7-8834-db37be3908b4" providerId="ADAL" clId="{0F14A583-EEC5-4F22-9C41-095838226971}" dt="2026-09-28T08:56:05.322" v="2064" actId="20577"/>
          <ac:spMkLst>
            <pc:docMk/>
            <pc:sldMk cId="1435534267" sldId="270"/>
            <ac:spMk id="3" creationId="{902F1626-0E94-3A05-5F7D-738876B64C58}"/>
          </ac:spMkLst>
        </pc:spChg>
      </pc:sldChg>
      <pc:sldChg chg="modSp mod">
        <pc:chgData name="Roxanne Bryan" userId="9c915fb2-67af-4de7-8834-db37be3908b4" providerId="ADAL" clId="{0F14A583-EEC5-4F22-9C41-095838226971}" dt="2026-09-28T08:57:09.948" v="2082" actId="20577"/>
        <pc:sldMkLst>
          <pc:docMk/>
          <pc:sldMk cId="3052003400" sldId="271"/>
        </pc:sldMkLst>
        <pc:spChg chg="mod">
          <ac:chgData name="Roxanne Bryan" userId="9c915fb2-67af-4de7-8834-db37be3908b4" providerId="ADAL" clId="{0F14A583-EEC5-4F22-9C41-095838226971}" dt="2026-09-28T08:56:51.427" v="2067" actId="27636"/>
          <ac:spMkLst>
            <pc:docMk/>
            <pc:sldMk cId="3052003400" sldId="271"/>
            <ac:spMk id="2" creationId="{3DA65436-6AEB-AB1E-948D-CAA1F4ED94EA}"/>
          </ac:spMkLst>
        </pc:spChg>
        <pc:spChg chg="mod">
          <ac:chgData name="Roxanne Bryan" userId="9c915fb2-67af-4de7-8834-db37be3908b4" providerId="ADAL" clId="{0F14A583-EEC5-4F22-9C41-095838226971}" dt="2026-09-28T08:57:09.948" v="2082" actId="20577"/>
          <ac:spMkLst>
            <pc:docMk/>
            <pc:sldMk cId="3052003400" sldId="271"/>
            <ac:spMk id="3" creationId="{B66B246B-41E0-8B63-856A-6B1E08DB6B43}"/>
          </ac:spMkLst>
        </pc:spChg>
      </pc:sldChg>
      <pc:sldChg chg="addSp modSp mod">
        <pc:chgData name="Roxanne Bryan" userId="9c915fb2-67af-4de7-8834-db37be3908b4" providerId="ADAL" clId="{0F14A583-EEC5-4F22-9C41-095838226971}" dt="2026-09-28T09:00:01.425" v="2117" actId="20577"/>
        <pc:sldMkLst>
          <pc:docMk/>
          <pc:sldMk cId="3425876566" sldId="272"/>
        </pc:sldMkLst>
        <pc:spChg chg="mod">
          <ac:chgData name="Roxanne Bryan" userId="9c915fb2-67af-4de7-8834-db37be3908b4" providerId="ADAL" clId="{0F14A583-EEC5-4F22-9C41-095838226971}" dt="2026-09-28T08:59:24.777" v="2105" actId="27636"/>
          <ac:spMkLst>
            <pc:docMk/>
            <pc:sldMk cId="3425876566" sldId="272"/>
            <ac:spMk id="2" creationId="{AFA6816F-8BA3-20A3-1077-DF34393C69F3}"/>
          </ac:spMkLst>
        </pc:spChg>
        <pc:spChg chg="mod">
          <ac:chgData name="Roxanne Bryan" userId="9c915fb2-67af-4de7-8834-db37be3908b4" providerId="ADAL" clId="{0F14A583-EEC5-4F22-9C41-095838226971}" dt="2026-09-28T09:00:01.425" v="2117" actId="20577"/>
          <ac:spMkLst>
            <pc:docMk/>
            <pc:sldMk cId="3425876566" sldId="272"/>
            <ac:spMk id="3" creationId="{1988CB07-1591-1356-1244-6D556350A06B}"/>
          </ac:spMkLst>
        </pc:spChg>
        <pc:picChg chg="add mod">
          <ac:chgData name="Roxanne Bryan" userId="9c915fb2-67af-4de7-8834-db37be3908b4" providerId="ADAL" clId="{0F14A583-EEC5-4F22-9C41-095838226971}" dt="2026-09-28T08:59:57.763" v="2115" actId="1076"/>
          <ac:picMkLst>
            <pc:docMk/>
            <pc:sldMk cId="3425876566" sldId="272"/>
            <ac:picMk id="5" creationId="{89412559-94A3-11A8-994D-0D356A374AE7}"/>
          </ac:picMkLst>
        </pc:picChg>
      </pc:sldChg>
      <pc:sldChg chg="modSp mod">
        <pc:chgData name="Roxanne Bryan" userId="9c915fb2-67af-4de7-8834-db37be3908b4" providerId="ADAL" clId="{0F14A583-EEC5-4F22-9C41-095838226971}" dt="2026-09-28T09:02:45.347" v="2148" actId="20577"/>
        <pc:sldMkLst>
          <pc:docMk/>
          <pc:sldMk cId="2831565571" sldId="273"/>
        </pc:sldMkLst>
        <pc:spChg chg="mod">
          <ac:chgData name="Roxanne Bryan" userId="9c915fb2-67af-4de7-8834-db37be3908b4" providerId="ADAL" clId="{0F14A583-EEC5-4F22-9C41-095838226971}" dt="2026-09-28T09:01:04.394" v="2122" actId="27636"/>
          <ac:spMkLst>
            <pc:docMk/>
            <pc:sldMk cId="2831565571" sldId="273"/>
            <ac:spMk id="2" creationId="{865F71DF-B5F1-C3E8-A3E1-231565B41968}"/>
          </ac:spMkLst>
        </pc:spChg>
        <pc:spChg chg="mod">
          <ac:chgData name="Roxanne Bryan" userId="9c915fb2-67af-4de7-8834-db37be3908b4" providerId="ADAL" clId="{0F14A583-EEC5-4F22-9C41-095838226971}" dt="2026-09-28T09:02:45.347" v="2148" actId="20577"/>
          <ac:spMkLst>
            <pc:docMk/>
            <pc:sldMk cId="2831565571" sldId="273"/>
            <ac:spMk id="3" creationId="{28751720-884E-1858-6204-3DE693D009CF}"/>
          </ac:spMkLst>
        </pc:spChg>
      </pc:sldChg>
      <pc:sldChg chg="modSp mod">
        <pc:chgData name="Roxanne Bryan" userId="9c915fb2-67af-4de7-8834-db37be3908b4" providerId="ADAL" clId="{0F14A583-EEC5-4F22-9C41-095838226971}" dt="2026-09-28T09:20:04.764" v="2195" actId="20577"/>
        <pc:sldMkLst>
          <pc:docMk/>
          <pc:sldMk cId="1869938685" sldId="274"/>
        </pc:sldMkLst>
        <pc:spChg chg="mod">
          <ac:chgData name="Roxanne Bryan" userId="9c915fb2-67af-4de7-8834-db37be3908b4" providerId="ADAL" clId="{0F14A583-EEC5-4F22-9C41-095838226971}" dt="2026-09-28T09:03:14.867" v="2149"/>
          <ac:spMkLst>
            <pc:docMk/>
            <pc:sldMk cId="1869938685" sldId="274"/>
            <ac:spMk id="2" creationId="{25EE0C66-89A9-97D0-5995-CB976D5D12E3}"/>
          </ac:spMkLst>
        </pc:spChg>
        <pc:spChg chg="mod">
          <ac:chgData name="Roxanne Bryan" userId="9c915fb2-67af-4de7-8834-db37be3908b4" providerId="ADAL" clId="{0F14A583-EEC5-4F22-9C41-095838226971}" dt="2026-09-28T09:20:04.764" v="2195" actId="20577"/>
          <ac:spMkLst>
            <pc:docMk/>
            <pc:sldMk cId="1869938685" sldId="274"/>
            <ac:spMk id="3" creationId="{3300C7F0-2B78-23EC-4B2F-49BF78F5D8ED}"/>
          </ac:spMkLst>
        </pc:spChg>
      </pc:sldChg>
      <pc:sldChg chg="modSp mod">
        <pc:chgData name="Roxanne Bryan" userId="9c915fb2-67af-4de7-8834-db37be3908b4" providerId="ADAL" clId="{0F14A583-EEC5-4F22-9C41-095838226971}" dt="2026-09-28T13:35:31.381" v="3128" actId="20577"/>
        <pc:sldMkLst>
          <pc:docMk/>
          <pc:sldMk cId="1079898458" sldId="275"/>
        </pc:sldMkLst>
        <pc:spChg chg="mod">
          <ac:chgData name="Roxanne Bryan" userId="9c915fb2-67af-4de7-8834-db37be3908b4" providerId="ADAL" clId="{0F14A583-EEC5-4F22-9C41-095838226971}" dt="2026-09-28T13:35:08.598" v="3121" actId="20577"/>
          <ac:spMkLst>
            <pc:docMk/>
            <pc:sldMk cId="1079898458" sldId="275"/>
            <ac:spMk id="2" creationId="{1DEF1333-DDDD-C2E9-FDC3-D19BC7F24056}"/>
          </ac:spMkLst>
        </pc:spChg>
        <pc:spChg chg="mod">
          <ac:chgData name="Roxanne Bryan" userId="9c915fb2-67af-4de7-8834-db37be3908b4" providerId="ADAL" clId="{0F14A583-EEC5-4F22-9C41-095838226971}" dt="2026-09-28T13:35:31.381" v="3128" actId="20577"/>
          <ac:spMkLst>
            <pc:docMk/>
            <pc:sldMk cId="1079898458" sldId="275"/>
            <ac:spMk id="3" creationId="{4EC03FB7-1927-88B4-73DF-0B272E14AFAB}"/>
          </ac:spMkLst>
        </pc:spChg>
      </pc:sldChg>
      <pc:sldChg chg="modSp mod">
        <pc:chgData name="Roxanne Bryan" userId="9c915fb2-67af-4de7-8834-db37be3908b4" providerId="ADAL" clId="{0F14A583-EEC5-4F22-9C41-095838226971}" dt="2026-09-28T13:36:00.817" v="3180" actId="20577"/>
        <pc:sldMkLst>
          <pc:docMk/>
          <pc:sldMk cId="3358298389" sldId="276"/>
        </pc:sldMkLst>
        <pc:spChg chg="mod">
          <ac:chgData name="Roxanne Bryan" userId="9c915fb2-67af-4de7-8834-db37be3908b4" providerId="ADAL" clId="{0F14A583-EEC5-4F22-9C41-095838226971}" dt="2026-09-28T13:35:51.132" v="3135" actId="20577"/>
          <ac:spMkLst>
            <pc:docMk/>
            <pc:sldMk cId="3358298389" sldId="276"/>
            <ac:spMk id="2" creationId="{76F3450E-7BE7-364C-3D83-AE4D0304B774}"/>
          </ac:spMkLst>
        </pc:spChg>
        <pc:spChg chg="mod">
          <ac:chgData name="Roxanne Bryan" userId="9c915fb2-67af-4de7-8834-db37be3908b4" providerId="ADAL" clId="{0F14A583-EEC5-4F22-9C41-095838226971}" dt="2026-09-28T13:36:00.817" v="3180" actId="20577"/>
          <ac:spMkLst>
            <pc:docMk/>
            <pc:sldMk cId="3358298389" sldId="276"/>
            <ac:spMk id="3" creationId="{417E123D-386D-F894-3678-56B9EBAD2FC0}"/>
          </ac:spMkLst>
        </pc:spChg>
      </pc:sldChg>
      <pc:sldChg chg="modSp mod">
        <pc:chgData name="Roxanne Bryan" userId="9c915fb2-67af-4de7-8834-db37be3908b4" providerId="ADAL" clId="{0F14A583-EEC5-4F22-9C41-095838226971}" dt="2026-09-28T13:38:33.136" v="3197" actId="20577"/>
        <pc:sldMkLst>
          <pc:docMk/>
          <pc:sldMk cId="919048990" sldId="277"/>
        </pc:sldMkLst>
        <pc:spChg chg="mod">
          <ac:chgData name="Roxanne Bryan" userId="9c915fb2-67af-4de7-8834-db37be3908b4" providerId="ADAL" clId="{0F14A583-EEC5-4F22-9C41-095838226971}" dt="2026-09-28T13:36:44.234" v="3192" actId="20577"/>
          <ac:spMkLst>
            <pc:docMk/>
            <pc:sldMk cId="919048990" sldId="277"/>
            <ac:spMk id="2" creationId="{6E3E651C-4A1C-271D-D165-BAF86041257E}"/>
          </ac:spMkLst>
        </pc:spChg>
        <pc:spChg chg="mod">
          <ac:chgData name="Roxanne Bryan" userId="9c915fb2-67af-4de7-8834-db37be3908b4" providerId="ADAL" clId="{0F14A583-EEC5-4F22-9C41-095838226971}" dt="2026-09-28T13:38:33.136" v="3197" actId="20577"/>
          <ac:spMkLst>
            <pc:docMk/>
            <pc:sldMk cId="919048990" sldId="277"/>
            <ac:spMk id="3" creationId="{32948A56-9FD8-F5BF-FF32-10A091AB9E27}"/>
          </ac:spMkLst>
        </pc:spChg>
      </pc:sldChg>
      <pc:sldChg chg="modSp mod">
        <pc:chgData name="Roxanne Bryan" userId="9c915fb2-67af-4de7-8834-db37be3908b4" providerId="ADAL" clId="{0F14A583-EEC5-4F22-9C41-095838226971}" dt="2026-09-28T13:39:28.744" v="3226" actId="20577"/>
        <pc:sldMkLst>
          <pc:docMk/>
          <pc:sldMk cId="1817822508" sldId="278"/>
        </pc:sldMkLst>
        <pc:spChg chg="mod">
          <ac:chgData name="Roxanne Bryan" userId="9c915fb2-67af-4de7-8834-db37be3908b4" providerId="ADAL" clId="{0F14A583-EEC5-4F22-9C41-095838226971}" dt="2026-09-28T13:38:41.613" v="3219" actId="20577"/>
          <ac:spMkLst>
            <pc:docMk/>
            <pc:sldMk cId="1817822508" sldId="278"/>
            <ac:spMk id="2" creationId="{76804EDA-3CC0-27A0-2C4F-7DA8B93BFEE2}"/>
          </ac:spMkLst>
        </pc:spChg>
        <pc:spChg chg="mod">
          <ac:chgData name="Roxanne Bryan" userId="9c915fb2-67af-4de7-8834-db37be3908b4" providerId="ADAL" clId="{0F14A583-EEC5-4F22-9C41-095838226971}" dt="2026-09-28T13:39:28.744" v="3226" actId="20577"/>
          <ac:spMkLst>
            <pc:docMk/>
            <pc:sldMk cId="1817822508" sldId="278"/>
            <ac:spMk id="3" creationId="{E8027B32-3808-2ABB-C416-357E7C0D94FB}"/>
          </ac:spMkLst>
        </pc:spChg>
      </pc:sldChg>
      <pc:sldChg chg="modSp mod">
        <pc:chgData name="Roxanne Bryan" userId="9c915fb2-67af-4de7-8834-db37be3908b4" providerId="ADAL" clId="{0F14A583-EEC5-4F22-9C41-095838226971}" dt="2026-09-28T13:16:42.823" v="2686" actId="20577"/>
        <pc:sldMkLst>
          <pc:docMk/>
          <pc:sldMk cId="1913639172" sldId="279"/>
        </pc:sldMkLst>
        <pc:spChg chg="mod">
          <ac:chgData name="Roxanne Bryan" userId="9c915fb2-67af-4de7-8834-db37be3908b4" providerId="ADAL" clId="{0F14A583-EEC5-4F22-9C41-095838226971}" dt="2026-09-28T13:16:42.823" v="2686" actId="20577"/>
          <ac:spMkLst>
            <pc:docMk/>
            <pc:sldMk cId="1913639172" sldId="279"/>
            <ac:spMk id="2" creationId="{EE474D74-8212-1100-0E7E-5C202D27C9A5}"/>
          </ac:spMkLst>
        </pc:spChg>
        <pc:spChg chg="mod">
          <ac:chgData name="Roxanne Bryan" userId="9c915fb2-67af-4de7-8834-db37be3908b4" providerId="ADAL" clId="{0F14A583-EEC5-4F22-9C41-095838226971}" dt="2026-09-28T13:16:25.973" v="2679" actId="20577"/>
          <ac:spMkLst>
            <pc:docMk/>
            <pc:sldMk cId="1913639172" sldId="279"/>
            <ac:spMk id="3" creationId="{4DF5FA9B-B037-E155-C15E-4952077105E5}"/>
          </ac:spMkLst>
        </pc:spChg>
      </pc:sldChg>
      <pc:sldChg chg="modSp mod">
        <pc:chgData name="Roxanne Bryan" userId="9c915fb2-67af-4de7-8834-db37be3908b4" providerId="ADAL" clId="{0F14A583-EEC5-4F22-9C41-095838226971}" dt="2026-09-28T13:17:26.333" v="2707" actId="20577"/>
        <pc:sldMkLst>
          <pc:docMk/>
          <pc:sldMk cId="3737493574" sldId="280"/>
        </pc:sldMkLst>
        <pc:spChg chg="mod">
          <ac:chgData name="Roxanne Bryan" userId="9c915fb2-67af-4de7-8834-db37be3908b4" providerId="ADAL" clId="{0F14A583-EEC5-4F22-9C41-095838226971}" dt="2026-09-28T13:16:48.029" v="2691" actId="20577"/>
          <ac:spMkLst>
            <pc:docMk/>
            <pc:sldMk cId="3737493574" sldId="280"/>
            <ac:spMk id="2" creationId="{E434099B-3248-FBE8-F90B-C63AD6D0B645}"/>
          </ac:spMkLst>
        </pc:spChg>
        <pc:spChg chg="mod">
          <ac:chgData name="Roxanne Bryan" userId="9c915fb2-67af-4de7-8834-db37be3908b4" providerId="ADAL" clId="{0F14A583-EEC5-4F22-9C41-095838226971}" dt="2026-09-28T13:17:26.333" v="2707" actId="20577"/>
          <ac:spMkLst>
            <pc:docMk/>
            <pc:sldMk cId="3737493574" sldId="280"/>
            <ac:spMk id="3" creationId="{33F9A2C7-E916-CF6E-139D-B72F0971961A}"/>
          </ac:spMkLst>
        </pc:spChg>
      </pc:sldChg>
      <pc:sldChg chg="modSp mod">
        <pc:chgData name="Roxanne Bryan" userId="9c915fb2-67af-4de7-8834-db37be3908b4" providerId="ADAL" clId="{0F14A583-EEC5-4F22-9C41-095838226971}" dt="2026-09-28T07:03:20.539" v="1788" actId="20577"/>
        <pc:sldMkLst>
          <pc:docMk/>
          <pc:sldMk cId="689120828" sldId="281"/>
        </pc:sldMkLst>
        <pc:spChg chg="mod">
          <ac:chgData name="Roxanne Bryan" userId="9c915fb2-67af-4de7-8834-db37be3908b4" providerId="ADAL" clId="{0F14A583-EEC5-4F22-9C41-095838226971}" dt="2026-09-28T07:03:18.761" v="1787" actId="20577"/>
          <ac:spMkLst>
            <pc:docMk/>
            <pc:sldMk cId="689120828" sldId="281"/>
            <ac:spMk id="2" creationId="{EEAC5BBE-C458-74B6-DD4E-EE2D691B7C91}"/>
          </ac:spMkLst>
        </pc:spChg>
        <pc:spChg chg="mod">
          <ac:chgData name="Roxanne Bryan" userId="9c915fb2-67af-4de7-8834-db37be3908b4" providerId="ADAL" clId="{0F14A583-EEC5-4F22-9C41-095838226971}" dt="2026-09-28T07:03:20.539" v="1788" actId="20577"/>
          <ac:spMkLst>
            <pc:docMk/>
            <pc:sldMk cId="689120828" sldId="281"/>
            <ac:spMk id="3" creationId="{2E02CB78-5A3D-D730-1003-010A2539355D}"/>
          </ac:spMkLst>
        </pc:spChg>
      </pc:sldChg>
      <pc:sldChg chg="modSp mod">
        <pc:chgData name="Roxanne Bryan" userId="9c915fb2-67af-4de7-8834-db37be3908b4" providerId="ADAL" clId="{0F14A583-EEC5-4F22-9C41-095838226971}" dt="2026-09-28T07:03:40.049" v="1795" actId="20577"/>
        <pc:sldMkLst>
          <pc:docMk/>
          <pc:sldMk cId="74456491" sldId="283"/>
        </pc:sldMkLst>
        <pc:spChg chg="mod">
          <ac:chgData name="Roxanne Bryan" userId="9c915fb2-67af-4de7-8834-db37be3908b4" providerId="ADAL" clId="{0F14A583-EEC5-4F22-9C41-095838226971}" dt="2026-09-28T07:03:38.627" v="1794" actId="20577"/>
          <ac:spMkLst>
            <pc:docMk/>
            <pc:sldMk cId="74456491" sldId="283"/>
            <ac:spMk id="2" creationId="{26ACA983-C730-0C6E-AF27-7FE06A357403}"/>
          </ac:spMkLst>
        </pc:spChg>
        <pc:spChg chg="mod">
          <ac:chgData name="Roxanne Bryan" userId="9c915fb2-67af-4de7-8834-db37be3908b4" providerId="ADAL" clId="{0F14A583-EEC5-4F22-9C41-095838226971}" dt="2026-09-28T07:03:40.049" v="1795" actId="20577"/>
          <ac:spMkLst>
            <pc:docMk/>
            <pc:sldMk cId="74456491" sldId="283"/>
            <ac:spMk id="3" creationId="{D02DD099-12DF-55A0-52BB-6DE57AEBEAD8}"/>
          </ac:spMkLst>
        </pc:spChg>
      </pc:sldChg>
      <pc:sldChg chg="modSp mod">
        <pc:chgData name="Roxanne Bryan" userId="9c915fb2-67af-4de7-8834-db37be3908b4" providerId="ADAL" clId="{0F14A583-EEC5-4F22-9C41-095838226971}" dt="2026-09-28T07:03:45.173" v="1797" actId="20577"/>
        <pc:sldMkLst>
          <pc:docMk/>
          <pc:sldMk cId="2603494545" sldId="284"/>
        </pc:sldMkLst>
        <pc:spChg chg="mod">
          <ac:chgData name="Roxanne Bryan" userId="9c915fb2-67af-4de7-8834-db37be3908b4" providerId="ADAL" clId="{0F14A583-EEC5-4F22-9C41-095838226971}" dt="2026-09-28T07:03:43.227" v="1796" actId="20577"/>
          <ac:spMkLst>
            <pc:docMk/>
            <pc:sldMk cId="2603494545" sldId="284"/>
            <ac:spMk id="2" creationId="{23DDE8B6-1A4E-BB91-F676-1773C6C21F5D}"/>
          </ac:spMkLst>
        </pc:spChg>
        <pc:spChg chg="mod">
          <ac:chgData name="Roxanne Bryan" userId="9c915fb2-67af-4de7-8834-db37be3908b4" providerId="ADAL" clId="{0F14A583-EEC5-4F22-9C41-095838226971}" dt="2026-09-28T07:03:45.173" v="1797" actId="20577"/>
          <ac:spMkLst>
            <pc:docMk/>
            <pc:sldMk cId="2603494545" sldId="284"/>
            <ac:spMk id="3" creationId="{2F641CA3-A78B-9E89-5E1A-39EE6E37B373}"/>
          </ac:spMkLst>
        </pc:spChg>
      </pc:sldChg>
      <pc:sldChg chg="addSp delSp modSp mod">
        <pc:chgData name="Roxanne Bryan" userId="9c915fb2-67af-4de7-8834-db37be3908b4" providerId="ADAL" clId="{0F14A583-EEC5-4F22-9C41-095838226971}" dt="2026-09-28T07:28:16.912" v="1906" actId="21"/>
        <pc:sldMkLst>
          <pc:docMk/>
          <pc:sldMk cId="1717282496" sldId="285"/>
        </pc:sldMkLst>
        <pc:spChg chg="mod">
          <ac:chgData name="Roxanne Bryan" userId="9c915fb2-67af-4de7-8834-db37be3908b4" providerId="ADAL" clId="{0F14A583-EEC5-4F22-9C41-095838226971}" dt="2026-09-28T07:28:16.912" v="1906" actId="21"/>
          <ac:spMkLst>
            <pc:docMk/>
            <pc:sldMk cId="1717282496" sldId="285"/>
            <ac:spMk id="2" creationId="{E5CD23B1-07C5-9321-EFCA-D6079D65346F}"/>
          </ac:spMkLst>
        </pc:spChg>
        <pc:spChg chg="add del mod">
          <ac:chgData name="Roxanne Bryan" userId="9c915fb2-67af-4de7-8834-db37be3908b4" providerId="ADAL" clId="{0F14A583-EEC5-4F22-9C41-095838226971}" dt="2026-09-28T07:06:46.382" v="1860"/>
          <ac:spMkLst>
            <pc:docMk/>
            <pc:sldMk cId="1717282496" sldId="285"/>
            <ac:spMk id="3" creationId="{4045D043-9A25-16C7-1CCE-E9A19A7310F6}"/>
          </ac:spMkLst>
        </pc:spChg>
      </pc:sldChg>
      <pc:sldChg chg="modSp mod">
        <pc:chgData name="Roxanne Bryan" userId="9c915fb2-67af-4de7-8834-db37be3908b4" providerId="ADAL" clId="{0F14A583-EEC5-4F22-9C41-095838226971}" dt="2026-09-28T07:03:53.144" v="1801" actId="20577"/>
        <pc:sldMkLst>
          <pc:docMk/>
          <pc:sldMk cId="2381386065" sldId="286"/>
        </pc:sldMkLst>
        <pc:spChg chg="mod">
          <ac:chgData name="Roxanne Bryan" userId="9c915fb2-67af-4de7-8834-db37be3908b4" providerId="ADAL" clId="{0F14A583-EEC5-4F22-9C41-095838226971}" dt="2026-09-28T07:03:51.968" v="1800" actId="20577"/>
          <ac:spMkLst>
            <pc:docMk/>
            <pc:sldMk cId="2381386065" sldId="286"/>
            <ac:spMk id="2" creationId="{77C32427-C059-37F1-EAF0-8AA18AE0BF3B}"/>
          </ac:spMkLst>
        </pc:spChg>
        <pc:spChg chg="mod">
          <ac:chgData name="Roxanne Bryan" userId="9c915fb2-67af-4de7-8834-db37be3908b4" providerId="ADAL" clId="{0F14A583-EEC5-4F22-9C41-095838226971}" dt="2026-09-28T07:03:53.144" v="1801" actId="20577"/>
          <ac:spMkLst>
            <pc:docMk/>
            <pc:sldMk cId="2381386065" sldId="286"/>
            <ac:spMk id="3" creationId="{4B87D40B-F6EE-D1B5-9613-7E34CA1C223C}"/>
          </ac:spMkLst>
        </pc:spChg>
      </pc:sldChg>
      <pc:sldChg chg="modSp mod">
        <pc:chgData name="Roxanne Bryan" userId="9c915fb2-67af-4de7-8834-db37be3908b4" providerId="ADAL" clId="{0F14A583-EEC5-4F22-9C41-095838226971}" dt="2026-09-28T12:44:56.960" v="2427" actId="20577"/>
        <pc:sldMkLst>
          <pc:docMk/>
          <pc:sldMk cId="1760543689" sldId="287"/>
        </pc:sldMkLst>
        <pc:spChg chg="mod">
          <ac:chgData name="Roxanne Bryan" userId="9c915fb2-67af-4de7-8834-db37be3908b4" providerId="ADAL" clId="{0F14A583-EEC5-4F22-9C41-095838226971}" dt="2026-09-28T12:44:39.910" v="2401" actId="20577"/>
          <ac:spMkLst>
            <pc:docMk/>
            <pc:sldMk cId="1760543689" sldId="287"/>
            <ac:spMk id="2" creationId="{39184C5B-BECF-6900-7D34-A43681598D6B}"/>
          </ac:spMkLst>
        </pc:spChg>
        <pc:spChg chg="mod">
          <ac:chgData name="Roxanne Bryan" userId="9c915fb2-67af-4de7-8834-db37be3908b4" providerId="ADAL" clId="{0F14A583-EEC5-4F22-9C41-095838226971}" dt="2026-09-28T12:44:56.960" v="2427" actId="20577"/>
          <ac:spMkLst>
            <pc:docMk/>
            <pc:sldMk cId="1760543689" sldId="287"/>
            <ac:spMk id="3" creationId="{38E08A4A-ACB3-EF16-3635-E8D0B99B7D88}"/>
          </ac:spMkLst>
        </pc:spChg>
      </pc:sldChg>
      <pc:sldChg chg="modSp mod">
        <pc:chgData name="Roxanne Bryan" userId="9c915fb2-67af-4de7-8834-db37be3908b4" providerId="ADAL" clId="{0F14A583-EEC5-4F22-9C41-095838226971}" dt="2026-09-28T08:58:48.098" v="2100" actId="27636"/>
        <pc:sldMkLst>
          <pc:docMk/>
          <pc:sldMk cId="1033404220" sldId="288"/>
        </pc:sldMkLst>
        <pc:spChg chg="mod">
          <ac:chgData name="Roxanne Bryan" userId="9c915fb2-67af-4de7-8834-db37be3908b4" providerId="ADAL" clId="{0F14A583-EEC5-4F22-9C41-095838226971}" dt="2026-09-28T08:58:48.098" v="2100" actId="27636"/>
          <ac:spMkLst>
            <pc:docMk/>
            <pc:sldMk cId="1033404220" sldId="288"/>
            <ac:spMk id="2" creationId="{FB2AA05C-9918-FEEA-3957-5786251B02F1}"/>
          </ac:spMkLst>
        </pc:spChg>
        <pc:spChg chg="mod">
          <ac:chgData name="Roxanne Bryan" userId="9c915fb2-67af-4de7-8834-db37be3908b4" providerId="ADAL" clId="{0F14A583-EEC5-4F22-9C41-095838226971}" dt="2026-09-28T08:58:41.544" v="2098" actId="20577"/>
          <ac:spMkLst>
            <pc:docMk/>
            <pc:sldMk cId="1033404220" sldId="288"/>
            <ac:spMk id="3" creationId="{71E891C7-4709-F075-65EA-512D4A21B748}"/>
          </ac:spMkLst>
        </pc:spChg>
      </pc:sldChg>
      <pc:sldChg chg="modSp new">
        <pc:chgData name="Roxanne Bryan" userId="9c915fb2-67af-4de7-8834-db37be3908b4" providerId="ADAL" clId="{0F14A583-EEC5-4F22-9C41-095838226971}" dt="2026-09-28T12:40:19.219" v="2197"/>
        <pc:sldMkLst>
          <pc:docMk/>
          <pc:sldMk cId="3737254672" sldId="289"/>
        </pc:sldMkLst>
        <pc:spChg chg="mod">
          <ac:chgData name="Roxanne Bryan" userId="9c915fb2-67af-4de7-8834-db37be3908b4" providerId="ADAL" clId="{0F14A583-EEC5-4F22-9C41-095838226971}" dt="2026-09-28T12:40:19.219" v="2197"/>
          <ac:spMkLst>
            <pc:docMk/>
            <pc:sldMk cId="3737254672" sldId="289"/>
            <ac:spMk id="2" creationId="{ED60BBF9-A472-0F35-99F0-5EBD96918B79}"/>
          </ac:spMkLst>
        </pc:spChg>
      </pc:sldChg>
      <pc:sldChg chg="modSp new mod">
        <pc:chgData name="Roxanne Bryan" userId="9c915fb2-67af-4de7-8834-db37be3908b4" providerId="ADAL" clId="{0F14A583-EEC5-4F22-9C41-095838226971}" dt="2026-09-28T12:45:23.331" v="2439" actId="20577"/>
        <pc:sldMkLst>
          <pc:docMk/>
          <pc:sldMk cId="63978066" sldId="290"/>
        </pc:sldMkLst>
        <pc:spChg chg="mod">
          <ac:chgData name="Roxanne Bryan" userId="9c915fb2-67af-4de7-8834-db37be3908b4" providerId="ADAL" clId="{0F14A583-EEC5-4F22-9C41-095838226971}" dt="2026-09-28T12:45:23.331" v="2439" actId="20577"/>
          <ac:spMkLst>
            <pc:docMk/>
            <pc:sldMk cId="63978066" sldId="290"/>
            <ac:spMk id="2" creationId="{0143E8C8-496C-89FD-13B1-1BD281168817}"/>
          </ac:spMkLst>
        </pc:spChg>
      </pc:sldChg>
      <pc:sldChg chg="modSp new mod">
        <pc:chgData name="Roxanne Bryan" userId="9c915fb2-67af-4de7-8834-db37be3908b4" providerId="ADAL" clId="{0F14A583-EEC5-4F22-9C41-095838226971}" dt="2026-09-28T12:47:25.286" v="2482" actId="20577"/>
        <pc:sldMkLst>
          <pc:docMk/>
          <pc:sldMk cId="3690419417" sldId="291"/>
        </pc:sldMkLst>
        <pc:spChg chg="mod">
          <ac:chgData name="Roxanne Bryan" userId="9c915fb2-67af-4de7-8834-db37be3908b4" providerId="ADAL" clId="{0F14A583-EEC5-4F22-9C41-095838226971}" dt="2026-09-28T12:47:15.744" v="2480" actId="20577"/>
          <ac:spMkLst>
            <pc:docMk/>
            <pc:sldMk cId="3690419417" sldId="291"/>
            <ac:spMk id="2" creationId="{522A23AE-B725-5348-D90F-78F33C3257D1}"/>
          </ac:spMkLst>
        </pc:spChg>
        <pc:spChg chg="mod">
          <ac:chgData name="Roxanne Bryan" userId="9c915fb2-67af-4de7-8834-db37be3908b4" providerId="ADAL" clId="{0F14A583-EEC5-4F22-9C41-095838226971}" dt="2026-09-28T12:47:25.286" v="2482" actId="20577"/>
          <ac:spMkLst>
            <pc:docMk/>
            <pc:sldMk cId="3690419417" sldId="291"/>
            <ac:spMk id="3" creationId="{3045BB44-5272-732A-6806-B33309E45857}"/>
          </ac:spMkLst>
        </pc:spChg>
      </pc:sldChg>
      <pc:sldChg chg="modSp new mod">
        <pc:chgData name="Roxanne Bryan" userId="9c915fb2-67af-4de7-8834-db37be3908b4" providerId="ADAL" clId="{0F14A583-EEC5-4F22-9C41-095838226971}" dt="2026-09-28T12:47:56.844" v="2497" actId="20577"/>
        <pc:sldMkLst>
          <pc:docMk/>
          <pc:sldMk cId="1114252284" sldId="292"/>
        </pc:sldMkLst>
        <pc:spChg chg="mod">
          <ac:chgData name="Roxanne Bryan" userId="9c915fb2-67af-4de7-8834-db37be3908b4" providerId="ADAL" clId="{0F14A583-EEC5-4F22-9C41-095838226971}" dt="2026-09-28T12:47:43.271" v="2493" actId="20577"/>
          <ac:spMkLst>
            <pc:docMk/>
            <pc:sldMk cId="1114252284" sldId="292"/>
            <ac:spMk id="2" creationId="{6A62174D-2F22-245E-0107-85D352EE8E1E}"/>
          </ac:spMkLst>
        </pc:spChg>
        <pc:spChg chg="mod">
          <ac:chgData name="Roxanne Bryan" userId="9c915fb2-67af-4de7-8834-db37be3908b4" providerId="ADAL" clId="{0F14A583-EEC5-4F22-9C41-095838226971}" dt="2026-09-28T12:47:56.844" v="2497" actId="20577"/>
          <ac:spMkLst>
            <pc:docMk/>
            <pc:sldMk cId="1114252284" sldId="292"/>
            <ac:spMk id="3" creationId="{16ECFDF9-85BA-F4D9-4088-C2AF257D0A0A}"/>
          </ac:spMkLst>
        </pc:spChg>
      </pc:sldChg>
      <pc:sldChg chg="modSp new mod">
        <pc:chgData name="Roxanne Bryan" userId="9c915fb2-67af-4de7-8834-db37be3908b4" providerId="ADAL" clId="{0F14A583-EEC5-4F22-9C41-095838226971}" dt="2026-09-28T13:12:22.663" v="2605" actId="20577"/>
        <pc:sldMkLst>
          <pc:docMk/>
          <pc:sldMk cId="3890580285" sldId="293"/>
        </pc:sldMkLst>
        <pc:spChg chg="mod">
          <ac:chgData name="Roxanne Bryan" userId="9c915fb2-67af-4de7-8834-db37be3908b4" providerId="ADAL" clId="{0F14A583-EEC5-4F22-9C41-095838226971}" dt="2026-09-28T13:11:57.789" v="2518" actId="20577"/>
          <ac:spMkLst>
            <pc:docMk/>
            <pc:sldMk cId="3890580285" sldId="293"/>
            <ac:spMk id="2" creationId="{90C5B9E3-3FCF-710D-920A-14B8C4098280}"/>
          </ac:spMkLst>
        </pc:spChg>
        <pc:spChg chg="mod">
          <ac:chgData name="Roxanne Bryan" userId="9c915fb2-67af-4de7-8834-db37be3908b4" providerId="ADAL" clId="{0F14A583-EEC5-4F22-9C41-095838226971}" dt="2026-09-28T13:12:22.663" v="2605" actId="20577"/>
          <ac:spMkLst>
            <pc:docMk/>
            <pc:sldMk cId="3890580285" sldId="293"/>
            <ac:spMk id="3" creationId="{CE99A5A9-24FD-6C0B-BFA4-8D4E6934A103}"/>
          </ac:spMkLst>
        </pc:spChg>
      </pc:sldChg>
      <pc:sldChg chg="modSp new">
        <pc:chgData name="Roxanne Bryan" userId="9c915fb2-67af-4de7-8834-db37be3908b4" providerId="ADAL" clId="{0F14A583-EEC5-4F22-9C41-095838226971}" dt="2026-09-28T13:15:46.462" v="2609"/>
        <pc:sldMkLst>
          <pc:docMk/>
          <pc:sldMk cId="2207322129" sldId="294"/>
        </pc:sldMkLst>
        <pc:spChg chg="mod">
          <ac:chgData name="Roxanne Bryan" userId="9c915fb2-67af-4de7-8834-db37be3908b4" providerId="ADAL" clId="{0F14A583-EEC5-4F22-9C41-095838226971}" dt="2026-09-28T13:15:46.462" v="2609"/>
          <ac:spMkLst>
            <pc:docMk/>
            <pc:sldMk cId="2207322129" sldId="294"/>
            <ac:spMk id="2" creationId="{EC7B730C-2479-81F3-48C0-807AA4804067}"/>
          </ac:spMkLst>
        </pc:spChg>
      </pc:sldChg>
      <pc:sldChg chg="modSp new mod">
        <pc:chgData name="Roxanne Bryan" userId="9c915fb2-67af-4de7-8834-db37be3908b4" providerId="ADAL" clId="{0F14A583-EEC5-4F22-9C41-095838226971}" dt="2026-09-28T13:15:58.157" v="2612" actId="20577"/>
        <pc:sldMkLst>
          <pc:docMk/>
          <pc:sldMk cId="2025193220" sldId="295"/>
        </pc:sldMkLst>
        <pc:spChg chg="mod">
          <ac:chgData name="Roxanne Bryan" userId="9c915fb2-67af-4de7-8834-db37be3908b4" providerId="ADAL" clId="{0F14A583-EEC5-4F22-9C41-095838226971}" dt="2026-09-28T13:15:58.157" v="2612" actId="20577"/>
          <ac:spMkLst>
            <pc:docMk/>
            <pc:sldMk cId="2025193220" sldId="295"/>
            <ac:spMk id="2" creationId="{878AA6B9-668A-19F4-4A25-98763296CA38}"/>
          </ac:spMkLst>
        </pc:spChg>
      </pc:sldChg>
      <pc:sldChg chg="modSp new mod">
        <pc:chgData name="Roxanne Bryan" userId="9c915fb2-67af-4de7-8834-db37be3908b4" providerId="ADAL" clId="{0F14A583-EEC5-4F22-9C41-095838226971}" dt="2026-09-28T13:18:44.189" v="2720" actId="20577"/>
        <pc:sldMkLst>
          <pc:docMk/>
          <pc:sldMk cId="2230115548" sldId="296"/>
        </pc:sldMkLst>
        <pc:spChg chg="mod">
          <ac:chgData name="Roxanne Bryan" userId="9c915fb2-67af-4de7-8834-db37be3908b4" providerId="ADAL" clId="{0F14A583-EEC5-4F22-9C41-095838226971}" dt="2026-09-28T13:17:36.294" v="2713" actId="20577"/>
          <ac:spMkLst>
            <pc:docMk/>
            <pc:sldMk cId="2230115548" sldId="296"/>
            <ac:spMk id="2" creationId="{7D9E0B39-CB7B-E0A5-F041-1CCF8326499A}"/>
          </ac:spMkLst>
        </pc:spChg>
        <pc:spChg chg="mod">
          <ac:chgData name="Roxanne Bryan" userId="9c915fb2-67af-4de7-8834-db37be3908b4" providerId="ADAL" clId="{0F14A583-EEC5-4F22-9C41-095838226971}" dt="2026-09-28T13:18:44.189" v="2720" actId="20577"/>
          <ac:spMkLst>
            <pc:docMk/>
            <pc:sldMk cId="2230115548" sldId="296"/>
            <ac:spMk id="3" creationId="{FCBD73B4-360B-EC3E-0537-75ABA6693DA9}"/>
          </ac:spMkLst>
        </pc:spChg>
      </pc:sldChg>
      <pc:sldChg chg="modSp new mod">
        <pc:chgData name="Roxanne Bryan" userId="9c915fb2-67af-4de7-8834-db37be3908b4" providerId="ADAL" clId="{0F14A583-EEC5-4F22-9C41-095838226971}" dt="2026-09-28T13:23:48.294" v="2880" actId="27636"/>
        <pc:sldMkLst>
          <pc:docMk/>
          <pc:sldMk cId="2625978795" sldId="297"/>
        </pc:sldMkLst>
        <pc:spChg chg="mod">
          <ac:chgData name="Roxanne Bryan" userId="9c915fb2-67af-4de7-8834-db37be3908b4" providerId="ADAL" clId="{0F14A583-EEC5-4F22-9C41-095838226971}" dt="2026-09-28T13:18:58.134" v="2725" actId="20577"/>
          <ac:spMkLst>
            <pc:docMk/>
            <pc:sldMk cId="2625978795" sldId="297"/>
            <ac:spMk id="2" creationId="{D2C47468-F28B-C0B0-566E-56242FDD31C8}"/>
          </ac:spMkLst>
        </pc:spChg>
        <pc:spChg chg="mod">
          <ac:chgData name="Roxanne Bryan" userId="9c915fb2-67af-4de7-8834-db37be3908b4" providerId="ADAL" clId="{0F14A583-EEC5-4F22-9C41-095838226971}" dt="2026-09-28T13:23:48.294" v="2880" actId="27636"/>
          <ac:spMkLst>
            <pc:docMk/>
            <pc:sldMk cId="2625978795" sldId="297"/>
            <ac:spMk id="3" creationId="{B0395DB6-508F-9CB0-D75E-95DF255ECF82}"/>
          </ac:spMkLst>
        </pc:spChg>
      </pc:sldChg>
      <pc:sldChg chg="modSp new mod">
        <pc:chgData name="Roxanne Bryan" userId="9c915fb2-67af-4de7-8834-db37be3908b4" providerId="ADAL" clId="{0F14A583-EEC5-4F22-9C41-095838226971}" dt="2026-09-28T13:22:05.054" v="2864" actId="6549"/>
        <pc:sldMkLst>
          <pc:docMk/>
          <pc:sldMk cId="3509734855" sldId="298"/>
        </pc:sldMkLst>
        <pc:spChg chg="mod">
          <ac:chgData name="Roxanne Bryan" userId="9c915fb2-67af-4de7-8834-db37be3908b4" providerId="ADAL" clId="{0F14A583-EEC5-4F22-9C41-095838226971}" dt="2026-09-28T13:21:05.510" v="2858" actId="20577"/>
          <ac:spMkLst>
            <pc:docMk/>
            <pc:sldMk cId="3509734855" sldId="298"/>
            <ac:spMk id="2" creationId="{A49B739C-80E7-7038-EAE4-3FA33FEAEBE3}"/>
          </ac:spMkLst>
        </pc:spChg>
        <pc:spChg chg="mod">
          <ac:chgData name="Roxanne Bryan" userId="9c915fb2-67af-4de7-8834-db37be3908b4" providerId="ADAL" clId="{0F14A583-EEC5-4F22-9C41-095838226971}" dt="2026-09-28T13:22:05.054" v="2864" actId="6549"/>
          <ac:spMkLst>
            <pc:docMk/>
            <pc:sldMk cId="3509734855" sldId="298"/>
            <ac:spMk id="3" creationId="{1F5BAC87-1C0D-654D-0518-DA722654827A}"/>
          </ac:spMkLst>
        </pc:spChg>
      </pc:sldChg>
      <pc:sldChg chg="modSp new mod">
        <pc:chgData name="Roxanne Bryan" userId="9c915fb2-67af-4de7-8834-db37be3908b4" providerId="ADAL" clId="{0F14A583-EEC5-4F22-9C41-095838226971}" dt="2026-09-28T13:24:18.920" v="2890"/>
        <pc:sldMkLst>
          <pc:docMk/>
          <pc:sldMk cId="1350213675" sldId="299"/>
        </pc:sldMkLst>
        <pc:spChg chg="mod">
          <ac:chgData name="Roxanne Bryan" userId="9c915fb2-67af-4de7-8834-db37be3908b4" providerId="ADAL" clId="{0F14A583-EEC5-4F22-9C41-095838226971}" dt="2026-09-28T13:24:03.704" v="2889" actId="20577"/>
          <ac:spMkLst>
            <pc:docMk/>
            <pc:sldMk cId="1350213675" sldId="299"/>
            <ac:spMk id="2" creationId="{D74A8035-0BF7-CE6B-8394-4103B751F16F}"/>
          </ac:spMkLst>
        </pc:spChg>
        <pc:spChg chg="mod">
          <ac:chgData name="Roxanne Bryan" userId="9c915fb2-67af-4de7-8834-db37be3908b4" providerId="ADAL" clId="{0F14A583-EEC5-4F22-9C41-095838226971}" dt="2026-09-28T13:24:18.920" v="2890"/>
          <ac:spMkLst>
            <pc:docMk/>
            <pc:sldMk cId="1350213675" sldId="299"/>
            <ac:spMk id="3" creationId="{34A5CA4C-CD6D-3CEF-CFEF-CABDDDBB0F7E}"/>
          </ac:spMkLst>
        </pc:spChg>
      </pc:sldChg>
      <pc:sldChg chg="modSp new mod">
        <pc:chgData name="Roxanne Bryan" userId="9c915fb2-67af-4de7-8834-db37be3908b4" providerId="ADAL" clId="{0F14A583-EEC5-4F22-9C41-095838226971}" dt="2026-09-28T13:25:29.710" v="2902" actId="6549"/>
        <pc:sldMkLst>
          <pc:docMk/>
          <pc:sldMk cId="1684731607" sldId="300"/>
        </pc:sldMkLst>
        <pc:spChg chg="mod">
          <ac:chgData name="Roxanne Bryan" userId="9c915fb2-67af-4de7-8834-db37be3908b4" providerId="ADAL" clId="{0F14A583-EEC5-4F22-9C41-095838226971}" dt="2026-09-28T13:25:07.267" v="2900" actId="20577"/>
          <ac:spMkLst>
            <pc:docMk/>
            <pc:sldMk cId="1684731607" sldId="300"/>
            <ac:spMk id="2" creationId="{98E523AC-6E75-08E5-24AB-125A53ED34A5}"/>
          </ac:spMkLst>
        </pc:spChg>
        <pc:spChg chg="mod">
          <ac:chgData name="Roxanne Bryan" userId="9c915fb2-67af-4de7-8834-db37be3908b4" providerId="ADAL" clId="{0F14A583-EEC5-4F22-9C41-095838226971}" dt="2026-09-28T13:25:29.710" v="2902" actId="6549"/>
          <ac:spMkLst>
            <pc:docMk/>
            <pc:sldMk cId="1684731607" sldId="300"/>
            <ac:spMk id="3" creationId="{6505D6F1-D4D8-188D-1334-CFE5F352A808}"/>
          </ac:spMkLst>
        </pc:spChg>
      </pc:sldChg>
      <pc:sldChg chg="modSp new mod">
        <pc:chgData name="Roxanne Bryan" userId="9c915fb2-67af-4de7-8834-db37be3908b4" providerId="ADAL" clId="{0F14A583-EEC5-4F22-9C41-095838226971}" dt="2026-09-28T13:26:45.753" v="2938" actId="20577"/>
        <pc:sldMkLst>
          <pc:docMk/>
          <pc:sldMk cId="2110099182" sldId="301"/>
        </pc:sldMkLst>
        <pc:spChg chg="mod">
          <ac:chgData name="Roxanne Bryan" userId="9c915fb2-67af-4de7-8834-db37be3908b4" providerId="ADAL" clId="{0F14A583-EEC5-4F22-9C41-095838226971}" dt="2026-09-28T13:25:50.960" v="2927" actId="20577"/>
          <ac:spMkLst>
            <pc:docMk/>
            <pc:sldMk cId="2110099182" sldId="301"/>
            <ac:spMk id="2" creationId="{A947A9ED-5625-3D79-758D-337F55156371}"/>
          </ac:spMkLst>
        </pc:spChg>
        <pc:spChg chg="mod">
          <ac:chgData name="Roxanne Bryan" userId="9c915fb2-67af-4de7-8834-db37be3908b4" providerId="ADAL" clId="{0F14A583-EEC5-4F22-9C41-095838226971}" dt="2026-09-28T13:26:45.753" v="2938" actId="20577"/>
          <ac:spMkLst>
            <pc:docMk/>
            <pc:sldMk cId="2110099182" sldId="301"/>
            <ac:spMk id="3" creationId="{2E926FE1-219C-E756-B5B1-FEC0B411CD25}"/>
          </ac:spMkLst>
        </pc:spChg>
      </pc:sldChg>
      <pc:sldChg chg="modSp new mod">
        <pc:chgData name="Roxanne Bryan" userId="9c915fb2-67af-4de7-8834-db37be3908b4" providerId="ADAL" clId="{0F14A583-EEC5-4F22-9C41-095838226971}" dt="2026-09-28T13:33:05.117" v="3115"/>
        <pc:sldMkLst>
          <pc:docMk/>
          <pc:sldMk cId="467928208" sldId="302"/>
        </pc:sldMkLst>
        <pc:spChg chg="mod">
          <ac:chgData name="Roxanne Bryan" userId="9c915fb2-67af-4de7-8834-db37be3908b4" providerId="ADAL" clId="{0F14A583-EEC5-4F22-9C41-095838226971}" dt="2026-09-28T13:27:49.652" v="2975" actId="20577"/>
          <ac:spMkLst>
            <pc:docMk/>
            <pc:sldMk cId="467928208" sldId="302"/>
            <ac:spMk id="2" creationId="{139BA3E0-A2AD-F0B7-0313-E90C174A5229}"/>
          </ac:spMkLst>
        </pc:spChg>
        <pc:spChg chg="mod">
          <ac:chgData name="Roxanne Bryan" userId="9c915fb2-67af-4de7-8834-db37be3908b4" providerId="ADAL" clId="{0F14A583-EEC5-4F22-9C41-095838226971}" dt="2026-09-28T13:33:05.117" v="3115"/>
          <ac:spMkLst>
            <pc:docMk/>
            <pc:sldMk cId="467928208" sldId="302"/>
            <ac:spMk id="3" creationId="{0F54D0F8-976E-72F1-1221-21CE0B5E2E99}"/>
          </ac:spMkLst>
        </pc:spChg>
      </pc:sldChg>
      <pc:sldChg chg="modSp new mod">
        <pc:chgData name="Roxanne Bryan" userId="9c915fb2-67af-4de7-8834-db37be3908b4" providerId="ADAL" clId="{0F14A583-EEC5-4F22-9C41-095838226971}" dt="2026-09-28T13:47:45.582" v="3294" actId="20577"/>
        <pc:sldMkLst>
          <pc:docMk/>
          <pc:sldMk cId="965776797" sldId="303"/>
        </pc:sldMkLst>
        <pc:spChg chg="mod">
          <ac:chgData name="Roxanne Bryan" userId="9c915fb2-67af-4de7-8834-db37be3908b4" providerId="ADAL" clId="{0F14A583-EEC5-4F22-9C41-095838226971}" dt="2026-09-28T13:40:28.844" v="3235" actId="27636"/>
          <ac:spMkLst>
            <pc:docMk/>
            <pc:sldMk cId="965776797" sldId="303"/>
            <ac:spMk id="2" creationId="{60A2CDB3-D8B1-AB94-B618-2415C32AA61E}"/>
          </ac:spMkLst>
        </pc:spChg>
        <pc:spChg chg="mod">
          <ac:chgData name="Roxanne Bryan" userId="9c915fb2-67af-4de7-8834-db37be3908b4" providerId="ADAL" clId="{0F14A583-EEC5-4F22-9C41-095838226971}" dt="2026-09-28T13:47:45.582" v="3294" actId="20577"/>
          <ac:spMkLst>
            <pc:docMk/>
            <pc:sldMk cId="965776797" sldId="303"/>
            <ac:spMk id="3" creationId="{AC843448-8DD2-0A23-B86C-ADA0EC73EAFC}"/>
          </ac:spMkLst>
        </pc:spChg>
      </pc:sldChg>
      <pc:sldChg chg="modSp new mod">
        <pc:chgData name="Roxanne Bryan" userId="9c915fb2-67af-4de7-8834-db37be3908b4" providerId="ADAL" clId="{0F14A583-EEC5-4F22-9C41-095838226971}" dt="2026-09-28T13:49:01.961" v="3316" actId="20577"/>
        <pc:sldMkLst>
          <pc:docMk/>
          <pc:sldMk cId="520002301" sldId="304"/>
        </pc:sldMkLst>
        <pc:spChg chg="mod">
          <ac:chgData name="Roxanne Bryan" userId="9c915fb2-67af-4de7-8834-db37be3908b4" providerId="ADAL" clId="{0F14A583-EEC5-4F22-9C41-095838226971}" dt="2026-09-28T13:48:17.299" v="3296"/>
          <ac:spMkLst>
            <pc:docMk/>
            <pc:sldMk cId="520002301" sldId="304"/>
            <ac:spMk id="2" creationId="{EBD3AE49-A27E-4B31-3C05-76B8111004D9}"/>
          </ac:spMkLst>
        </pc:spChg>
        <pc:spChg chg="mod">
          <ac:chgData name="Roxanne Bryan" userId="9c915fb2-67af-4de7-8834-db37be3908b4" providerId="ADAL" clId="{0F14A583-EEC5-4F22-9C41-095838226971}" dt="2026-09-28T13:49:01.961" v="3316" actId="20577"/>
          <ac:spMkLst>
            <pc:docMk/>
            <pc:sldMk cId="520002301" sldId="304"/>
            <ac:spMk id="3" creationId="{B399E5E6-214A-B134-D9F3-D66C98A69BA1}"/>
          </ac:spMkLst>
        </pc:spChg>
      </pc:sldChg>
      <pc:sldChg chg="modSp new mod">
        <pc:chgData name="Roxanne Bryan" userId="9c915fb2-67af-4de7-8834-db37be3908b4" providerId="ADAL" clId="{0F14A583-EEC5-4F22-9C41-095838226971}" dt="2026-09-28T13:50:06.931" v="3340" actId="20577"/>
        <pc:sldMkLst>
          <pc:docMk/>
          <pc:sldMk cId="154507724" sldId="305"/>
        </pc:sldMkLst>
        <pc:spChg chg="mod">
          <ac:chgData name="Roxanne Bryan" userId="9c915fb2-67af-4de7-8834-db37be3908b4" providerId="ADAL" clId="{0F14A583-EEC5-4F22-9C41-095838226971}" dt="2026-09-28T13:49:07.477" v="3318"/>
          <ac:spMkLst>
            <pc:docMk/>
            <pc:sldMk cId="154507724" sldId="305"/>
            <ac:spMk id="2" creationId="{872BAAB1-9FF7-B8FC-53F7-1EF470844B61}"/>
          </ac:spMkLst>
        </pc:spChg>
        <pc:spChg chg="mod">
          <ac:chgData name="Roxanne Bryan" userId="9c915fb2-67af-4de7-8834-db37be3908b4" providerId="ADAL" clId="{0F14A583-EEC5-4F22-9C41-095838226971}" dt="2026-09-28T13:50:06.931" v="3340" actId="20577"/>
          <ac:spMkLst>
            <pc:docMk/>
            <pc:sldMk cId="154507724" sldId="305"/>
            <ac:spMk id="3" creationId="{6C8792B3-EF24-6219-73C0-79A02BD3DDAF}"/>
          </ac:spMkLst>
        </pc:spChg>
      </pc:sldChg>
      <pc:sldChg chg="modSp new mod">
        <pc:chgData name="Roxanne Bryan" userId="9c915fb2-67af-4de7-8834-db37be3908b4" providerId="ADAL" clId="{0F14A583-EEC5-4F22-9C41-095838226971}" dt="2026-09-28T13:51:03.027" v="3366" actId="20577"/>
        <pc:sldMkLst>
          <pc:docMk/>
          <pc:sldMk cId="1150114576" sldId="306"/>
        </pc:sldMkLst>
        <pc:spChg chg="mod">
          <ac:chgData name="Roxanne Bryan" userId="9c915fb2-67af-4de7-8834-db37be3908b4" providerId="ADAL" clId="{0F14A583-EEC5-4F22-9C41-095838226971}" dt="2026-09-28T13:50:16.946" v="3350" actId="20577"/>
          <ac:spMkLst>
            <pc:docMk/>
            <pc:sldMk cId="1150114576" sldId="306"/>
            <ac:spMk id="2" creationId="{2E53E8B4-D5A9-637A-9E2E-4BECF5615EAE}"/>
          </ac:spMkLst>
        </pc:spChg>
        <pc:spChg chg="mod">
          <ac:chgData name="Roxanne Bryan" userId="9c915fb2-67af-4de7-8834-db37be3908b4" providerId="ADAL" clId="{0F14A583-EEC5-4F22-9C41-095838226971}" dt="2026-09-28T13:51:03.027" v="3366" actId="20577"/>
          <ac:spMkLst>
            <pc:docMk/>
            <pc:sldMk cId="1150114576" sldId="306"/>
            <ac:spMk id="3" creationId="{B25023B6-FDE8-B820-49D6-8C1EFEB58062}"/>
          </ac:spMkLst>
        </pc:spChg>
      </pc:sldChg>
      <pc:sldChg chg="modSp new mod">
        <pc:chgData name="Roxanne Bryan" userId="9c915fb2-67af-4de7-8834-db37be3908b4" providerId="ADAL" clId="{0F14A583-EEC5-4F22-9C41-095838226971}" dt="2026-09-28T13:53:34.262" v="3471" actId="20577"/>
        <pc:sldMkLst>
          <pc:docMk/>
          <pc:sldMk cId="1359903504" sldId="307"/>
        </pc:sldMkLst>
        <pc:spChg chg="mod">
          <ac:chgData name="Roxanne Bryan" userId="9c915fb2-67af-4de7-8834-db37be3908b4" providerId="ADAL" clId="{0F14A583-EEC5-4F22-9C41-095838226971}" dt="2026-09-28T13:51:52.577" v="3388" actId="20577"/>
          <ac:spMkLst>
            <pc:docMk/>
            <pc:sldMk cId="1359903504" sldId="307"/>
            <ac:spMk id="2" creationId="{C4844427-45C2-163C-1358-00CA97F12D08}"/>
          </ac:spMkLst>
        </pc:spChg>
        <pc:spChg chg="mod">
          <ac:chgData name="Roxanne Bryan" userId="9c915fb2-67af-4de7-8834-db37be3908b4" providerId="ADAL" clId="{0F14A583-EEC5-4F22-9C41-095838226971}" dt="2026-09-28T13:53:34.262" v="3471" actId="20577"/>
          <ac:spMkLst>
            <pc:docMk/>
            <pc:sldMk cId="1359903504" sldId="307"/>
            <ac:spMk id="3" creationId="{F2863A70-5C8D-0418-A607-4DC3DDF54D96}"/>
          </ac:spMkLst>
        </pc:spChg>
      </pc:sldChg>
      <pc:sldChg chg="modSp new mod">
        <pc:chgData name="Roxanne Bryan" userId="9c915fb2-67af-4de7-8834-db37be3908b4" providerId="ADAL" clId="{0F14A583-EEC5-4F22-9C41-095838226971}" dt="2026-09-28T13:55:31.394" v="3479"/>
        <pc:sldMkLst>
          <pc:docMk/>
          <pc:sldMk cId="3001654195" sldId="308"/>
        </pc:sldMkLst>
        <pc:spChg chg="mod">
          <ac:chgData name="Roxanne Bryan" userId="9c915fb2-67af-4de7-8834-db37be3908b4" providerId="ADAL" clId="{0F14A583-EEC5-4F22-9C41-095838226971}" dt="2026-09-28T13:54:55.396" v="3476" actId="20577"/>
          <ac:spMkLst>
            <pc:docMk/>
            <pc:sldMk cId="3001654195" sldId="308"/>
            <ac:spMk id="2" creationId="{05CAE00E-36BE-5D05-1DAE-228664AC28BD}"/>
          </ac:spMkLst>
        </pc:spChg>
        <pc:spChg chg="mod">
          <ac:chgData name="Roxanne Bryan" userId="9c915fb2-67af-4de7-8834-db37be3908b4" providerId="ADAL" clId="{0F14A583-EEC5-4F22-9C41-095838226971}" dt="2026-09-28T13:55:31.394" v="3479"/>
          <ac:spMkLst>
            <pc:docMk/>
            <pc:sldMk cId="3001654195" sldId="308"/>
            <ac:spMk id="3" creationId="{A5609378-E719-C37A-F070-8F30CD8DBA4F}"/>
          </ac:spMkLst>
        </pc:spChg>
      </pc:sldChg>
      <pc:sldChg chg="modSp new mod">
        <pc:chgData name="Roxanne Bryan" userId="9c915fb2-67af-4de7-8834-db37be3908b4" providerId="ADAL" clId="{0F14A583-EEC5-4F22-9C41-095838226971}" dt="2026-09-28T13:56:51.902" v="3502" actId="20577"/>
        <pc:sldMkLst>
          <pc:docMk/>
          <pc:sldMk cId="1675959510" sldId="309"/>
        </pc:sldMkLst>
        <pc:spChg chg="mod">
          <ac:chgData name="Roxanne Bryan" userId="9c915fb2-67af-4de7-8834-db37be3908b4" providerId="ADAL" clId="{0F14A583-EEC5-4F22-9C41-095838226971}" dt="2026-09-28T13:55:44.281" v="3482" actId="20577"/>
          <ac:spMkLst>
            <pc:docMk/>
            <pc:sldMk cId="1675959510" sldId="309"/>
            <ac:spMk id="2" creationId="{29FB55D6-6C7E-EAE5-946D-657D43E048B3}"/>
          </ac:spMkLst>
        </pc:spChg>
        <pc:spChg chg="mod">
          <ac:chgData name="Roxanne Bryan" userId="9c915fb2-67af-4de7-8834-db37be3908b4" providerId="ADAL" clId="{0F14A583-EEC5-4F22-9C41-095838226971}" dt="2026-09-28T13:56:51.902" v="3502" actId="20577"/>
          <ac:spMkLst>
            <pc:docMk/>
            <pc:sldMk cId="1675959510" sldId="309"/>
            <ac:spMk id="3" creationId="{A097A5F1-4A61-7048-004F-F9FB13CF3B0D}"/>
          </ac:spMkLst>
        </pc:spChg>
      </pc:sldChg>
      <pc:sldChg chg="modSp new mod">
        <pc:chgData name="Roxanne Bryan" userId="9c915fb2-67af-4de7-8834-db37be3908b4" providerId="ADAL" clId="{0F14A583-EEC5-4F22-9C41-095838226971}" dt="2026-09-28T13:57:29.018" v="3549" actId="20577"/>
        <pc:sldMkLst>
          <pc:docMk/>
          <pc:sldMk cId="575059930" sldId="310"/>
        </pc:sldMkLst>
        <pc:spChg chg="mod">
          <ac:chgData name="Roxanne Bryan" userId="9c915fb2-67af-4de7-8834-db37be3908b4" providerId="ADAL" clId="{0F14A583-EEC5-4F22-9C41-095838226971}" dt="2026-09-28T13:57:21.832" v="3512" actId="20577"/>
          <ac:spMkLst>
            <pc:docMk/>
            <pc:sldMk cId="575059930" sldId="310"/>
            <ac:spMk id="2" creationId="{295E726A-995C-DF0D-C46D-210618B59900}"/>
          </ac:spMkLst>
        </pc:spChg>
        <pc:spChg chg="mod">
          <ac:chgData name="Roxanne Bryan" userId="9c915fb2-67af-4de7-8834-db37be3908b4" providerId="ADAL" clId="{0F14A583-EEC5-4F22-9C41-095838226971}" dt="2026-09-28T13:57:29.018" v="3549" actId="20577"/>
          <ac:spMkLst>
            <pc:docMk/>
            <pc:sldMk cId="575059930" sldId="310"/>
            <ac:spMk id="3" creationId="{CE07D84B-AD66-8B1E-F4C5-ACDBBA88A432}"/>
          </ac:spMkLst>
        </pc:spChg>
      </pc:sldChg>
      <pc:sldChg chg="addSp modSp new mod">
        <pc:chgData name="Roxanne Bryan" userId="9c915fb2-67af-4de7-8834-db37be3908b4" providerId="ADAL" clId="{0F14A583-EEC5-4F22-9C41-095838226971}" dt="2026-09-29T05:34:14.617" v="4001" actId="20577"/>
        <pc:sldMkLst>
          <pc:docMk/>
          <pc:sldMk cId="2169509367" sldId="331"/>
        </pc:sldMkLst>
        <pc:spChg chg="add mod">
          <ac:chgData name="Roxanne Bryan" userId="9c915fb2-67af-4de7-8834-db37be3908b4" providerId="ADAL" clId="{0F14A583-EEC5-4F22-9C41-095838226971}" dt="2026-09-29T05:34:14.617" v="4001" actId="20577"/>
          <ac:spMkLst>
            <pc:docMk/>
            <pc:sldMk cId="2169509367" sldId="331"/>
            <ac:spMk id="2" creationId="{CE816F30-0825-B861-343C-7309EAD4D87B}"/>
          </ac:spMkLst>
        </pc:spChg>
      </pc:sldChg>
      <pc:sldChg chg="addSp modSp new mod">
        <pc:chgData name="Roxanne Bryan" userId="9c915fb2-67af-4de7-8834-db37be3908b4" providerId="ADAL" clId="{0F14A583-EEC5-4F22-9C41-095838226971}" dt="2026-09-29T06:43:52.723" v="5613" actId="20577"/>
        <pc:sldMkLst>
          <pc:docMk/>
          <pc:sldMk cId="1033968076" sldId="332"/>
        </pc:sldMkLst>
        <pc:spChg chg="add mod">
          <ac:chgData name="Roxanne Bryan" userId="9c915fb2-67af-4de7-8834-db37be3908b4" providerId="ADAL" clId="{0F14A583-EEC5-4F22-9C41-095838226971}" dt="2026-09-29T06:43:52.723" v="5613" actId="20577"/>
          <ac:spMkLst>
            <pc:docMk/>
            <pc:sldMk cId="1033968076" sldId="332"/>
            <ac:spMk id="2" creationId="{E8926B33-C06C-34AC-FFDF-AEBC965D42A2}"/>
          </ac:spMkLst>
        </pc:spChg>
      </pc:sldChg>
      <pc:sldChg chg="addSp modSp new mod">
        <pc:chgData name="Roxanne Bryan" userId="9c915fb2-67af-4de7-8834-db37be3908b4" providerId="ADAL" clId="{0F14A583-EEC5-4F22-9C41-095838226971}" dt="2026-09-29T06:46:34.909" v="6331" actId="313"/>
        <pc:sldMkLst>
          <pc:docMk/>
          <pc:sldMk cId="3605703910" sldId="333"/>
        </pc:sldMkLst>
        <pc:spChg chg="add mod">
          <ac:chgData name="Roxanne Bryan" userId="9c915fb2-67af-4de7-8834-db37be3908b4" providerId="ADAL" clId="{0F14A583-EEC5-4F22-9C41-095838226971}" dt="2026-09-29T06:46:34.909" v="6331" actId="313"/>
          <ac:spMkLst>
            <pc:docMk/>
            <pc:sldMk cId="3605703910" sldId="333"/>
            <ac:spMk id="2" creationId="{E4B13E9D-BAF1-2A51-3B25-51D55E467191}"/>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grpSp>
        <p:nvGrpSpPr>
          <p:cNvPr id="89" name="Group 88"/>
          <p:cNvGrpSpPr/>
          <p:nvPr/>
        </p:nvGrpSpPr>
        <p:grpSpPr>
          <a:xfrm>
            <a:off x="-329674" y="-59376"/>
            <a:ext cx="12515851" cy="6923798"/>
            <a:chOff x="-329674" y="-51881"/>
            <a:chExt cx="12515851" cy="6923798"/>
          </a:xfrm>
        </p:grpSpPr>
        <p:sp>
          <p:nvSpPr>
            <p:cNvPr id="90"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da-DK"/>
            </a:p>
          </p:txBody>
        </p:sp>
        <p:sp>
          <p:nvSpPr>
            <p:cNvPr id="91"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da-DK"/>
            </a:p>
          </p:txBody>
        </p:sp>
        <p:sp>
          <p:nvSpPr>
            <p:cNvPr id="92"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da-DK"/>
            </a:p>
          </p:txBody>
        </p:sp>
        <p:sp>
          <p:nvSpPr>
            <p:cNvPr id="93"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da-DK"/>
            </a:p>
          </p:txBody>
        </p:sp>
        <p:sp>
          <p:nvSpPr>
            <p:cNvPr id="94"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da-DK"/>
            </a:p>
          </p:txBody>
        </p:sp>
        <p:sp>
          <p:nvSpPr>
            <p:cNvPr id="95"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da-DK"/>
            </a:p>
          </p:txBody>
        </p:sp>
        <p:sp>
          <p:nvSpPr>
            <p:cNvPr id="96"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da-DK"/>
            </a:p>
          </p:txBody>
        </p:sp>
        <p:sp>
          <p:nvSpPr>
            <p:cNvPr id="97"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da-DK"/>
            </a:p>
          </p:txBody>
        </p:sp>
        <p:sp>
          <p:nvSpPr>
            <p:cNvPr id="98"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da-DK"/>
            </a:p>
          </p:txBody>
        </p:sp>
        <p:sp>
          <p:nvSpPr>
            <p:cNvPr id="99"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da-DK"/>
            </a:p>
          </p:txBody>
        </p:sp>
        <p:sp>
          <p:nvSpPr>
            <p:cNvPr id="100"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da-DK"/>
            </a:p>
          </p:txBody>
        </p:sp>
        <p:sp>
          <p:nvSpPr>
            <p:cNvPr id="101"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da-DK"/>
            </a:p>
          </p:txBody>
        </p:sp>
        <p:sp>
          <p:nvSpPr>
            <p:cNvPr id="102"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da-DK"/>
            </a:p>
          </p:txBody>
        </p:sp>
        <p:sp>
          <p:nvSpPr>
            <p:cNvPr id="103"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da-DK"/>
            </a:p>
          </p:txBody>
        </p:sp>
        <p:sp>
          <p:nvSpPr>
            <p:cNvPr id="104"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da-DK"/>
            </a:p>
          </p:txBody>
        </p:sp>
        <p:sp>
          <p:nvSpPr>
            <p:cNvPr id="105"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da-DK"/>
            </a:p>
          </p:txBody>
        </p:sp>
        <p:sp>
          <p:nvSpPr>
            <p:cNvPr id="106"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da-DK"/>
            </a:p>
          </p:txBody>
        </p:sp>
        <p:sp>
          <p:nvSpPr>
            <p:cNvPr id="107"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da-DK"/>
            </a:p>
          </p:txBody>
        </p:sp>
        <p:sp>
          <p:nvSpPr>
            <p:cNvPr id="108"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da-DK"/>
            </a:p>
          </p:txBody>
        </p:sp>
      </p:grpSp>
      <p:grpSp>
        <p:nvGrpSpPr>
          <p:cNvPr id="9" name="Group 8"/>
          <p:cNvGrpSpPr/>
          <p:nvPr/>
        </p:nvGrpSpPr>
        <p:grpSpPr>
          <a:xfrm>
            <a:off x="1669293" y="1186483"/>
            <a:ext cx="8848345" cy="4477933"/>
            <a:chOff x="1669293" y="1186483"/>
            <a:chExt cx="8848345" cy="4477933"/>
          </a:xfrm>
        </p:grpSpPr>
        <p:sp>
          <p:nvSpPr>
            <p:cNvPr id="39" name="Rectangle 38"/>
            <p:cNvSpPr/>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sp>
          <p:nvSpPr>
            <p:cNvPr id="4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sp>
          <p:nvSpPr>
            <p:cNvPr id="41" name="Rectangle 40"/>
            <p:cNvSpPr/>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grpSp>
      <p:sp>
        <p:nvSpPr>
          <p:cNvPr id="2" name="Title 1"/>
          <p:cNvSpPr>
            <a:spLocks noGrp="1"/>
          </p:cNvSpPr>
          <p:nvPr>
            <p:ph type="ctrTitle"/>
          </p:nvPr>
        </p:nvSpPr>
        <p:spPr>
          <a:xfrm>
            <a:off x="1759236" y="2075504"/>
            <a:ext cx="8679915" cy="1748729"/>
          </a:xfrm>
        </p:spPr>
        <p:txBody>
          <a:bodyPr bIns="0" anchor="b">
            <a:normAutofit/>
          </a:bodyPr>
          <a:lstStyle>
            <a:lvl1pPr algn="ctr">
              <a:lnSpc>
                <a:spcPct val="80000"/>
              </a:lnSpc>
              <a:defRPr sz="5400" spc="-150">
                <a:solidFill>
                  <a:srgbClr val="FFFEFF"/>
                </a:solidFill>
              </a:defRPr>
            </a:lvl1pPr>
          </a:lstStyle>
          <a:p>
            <a:r>
              <a:rPr lang="da-DK"/>
              <a:t>Klik for at redigere titeltypografien i masteren</a:t>
            </a:r>
            <a:endParaRPr lang="en-US"/>
          </a:p>
        </p:txBody>
      </p:sp>
      <p:sp>
        <p:nvSpPr>
          <p:cNvPr id="3" name="Subtitle 2"/>
          <p:cNvSpPr>
            <a:spLocks noGrp="1"/>
          </p:cNvSpPr>
          <p:nvPr>
            <p:ph type="subTitle" idx="1"/>
          </p:nvPr>
        </p:nvSpPr>
        <p:spPr>
          <a:xfrm>
            <a:off x="1759237" y="3906266"/>
            <a:ext cx="8673427" cy="1322587"/>
          </a:xfrm>
        </p:spPr>
        <p:txBody>
          <a:bodyPr tIns="0">
            <a:normAutofit/>
          </a:bodyPr>
          <a:lstStyle>
            <a:lvl1pPr marL="0" indent="0" algn="ctr">
              <a:lnSpc>
                <a:spcPct val="100000"/>
              </a:lnSpc>
              <a:buNone/>
              <a:defRPr sz="1800" b="0">
                <a:solidFill>
                  <a:srgbClr val="FFFEFF"/>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a:p>
        </p:txBody>
      </p:sp>
      <p:sp>
        <p:nvSpPr>
          <p:cNvPr id="4" name="Date Placeholder 3"/>
          <p:cNvSpPr>
            <a:spLocks noGrp="1"/>
          </p:cNvSpPr>
          <p:nvPr>
            <p:ph type="dt" sz="half" idx="10"/>
          </p:nvPr>
        </p:nvSpPr>
        <p:spPr>
          <a:xfrm>
            <a:off x="804672" y="320040"/>
            <a:ext cx="3657600" cy="320040"/>
          </a:xfrm>
        </p:spPr>
        <p:txBody>
          <a:bodyPr vert="horz" lIns="91440" tIns="45720" rIns="91440" bIns="45720" rtlCol="0" anchor="ctr"/>
          <a:lstStyle>
            <a:lvl1pPr>
              <a:defRPr lang="en-US"/>
            </a:lvl1pPr>
          </a:lstStyle>
          <a:p>
            <a:fld id="{7ECD0360-7B92-4A25-B86E-6BB557DACAA2}" type="datetimeFigureOut">
              <a:rPr lang="da-DK" smtClean="0"/>
              <a:t>08-10-2026</a:t>
            </a:fld>
            <a:endParaRPr lang="da-DK"/>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da-DK"/>
          </a:p>
        </p:txBody>
      </p:sp>
      <p:sp>
        <p:nvSpPr>
          <p:cNvPr id="6" name="Slide Number Placeholder 5"/>
          <p:cNvSpPr>
            <a:spLocks noGrp="1"/>
          </p:cNvSpPr>
          <p:nvPr>
            <p:ph type="sldNum" sz="quarter" idx="12"/>
          </p:nvPr>
        </p:nvSpPr>
        <p:spPr>
          <a:xfrm>
            <a:off x="10469880" y="320040"/>
            <a:ext cx="914400" cy="320040"/>
          </a:xfrm>
        </p:spPr>
        <p:txBody>
          <a:bodyPr/>
          <a:lstStyle/>
          <a:p>
            <a:fld id="{C4557C93-8C8A-4A2D-B188-889AE60A00CA}" type="slidenum">
              <a:rPr lang="da-DK" smtClean="0"/>
              <a:t>‹nr.›</a:t>
            </a:fld>
            <a:endParaRPr lang="da-DK"/>
          </a:p>
        </p:txBody>
      </p:sp>
    </p:spTree>
    <p:extLst>
      <p:ext uri="{BB962C8B-B14F-4D97-AF65-F5344CB8AC3E}">
        <p14:creationId xmlns:p14="http://schemas.microsoft.com/office/powerpoint/2010/main" val="22632681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grpSp>
        <p:nvGrpSpPr>
          <p:cNvPr id="80" name="Group 79"/>
          <p:cNvGrpSpPr/>
          <p:nvPr/>
        </p:nvGrpSpPr>
        <p:grpSpPr>
          <a:xfrm>
            <a:off x="-417513" y="0"/>
            <a:ext cx="12584114" cy="6853238"/>
            <a:chOff x="-417513" y="0"/>
            <a:chExt cx="12584114" cy="6853238"/>
          </a:xfrm>
        </p:grpSpPr>
        <p:sp>
          <p:nvSpPr>
            <p:cNvPr id="81"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da-DK"/>
            </a:p>
          </p:txBody>
        </p:sp>
        <p:sp>
          <p:nvSpPr>
            <p:cNvPr id="82"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da-DK"/>
            </a:p>
          </p:txBody>
        </p:sp>
        <p:sp>
          <p:nvSpPr>
            <p:cNvPr id="83"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da-DK"/>
            </a:p>
          </p:txBody>
        </p:sp>
        <p:sp>
          <p:nvSpPr>
            <p:cNvPr id="84"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da-DK"/>
            </a:p>
          </p:txBody>
        </p:sp>
        <p:sp>
          <p:nvSpPr>
            <p:cNvPr id="85"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da-DK"/>
            </a:p>
          </p:txBody>
        </p:sp>
        <p:sp>
          <p:nvSpPr>
            <p:cNvPr id="86"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da-DK"/>
            </a:p>
          </p:txBody>
        </p:sp>
        <p:sp>
          <p:nvSpPr>
            <p:cNvPr id="87"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da-DK"/>
            </a:p>
          </p:txBody>
        </p:sp>
        <p:sp>
          <p:nvSpPr>
            <p:cNvPr id="88"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da-DK"/>
            </a:p>
          </p:txBody>
        </p:sp>
        <p:sp>
          <p:nvSpPr>
            <p:cNvPr id="89"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da-DK"/>
            </a:p>
          </p:txBody>
        </p:sp>
        <p:sp>
          <p:nvSpPr>
            <p:cNvPr id="90"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da-DK"/>
            </a:p>
          </p:txBody>
        </p:sp>
        <p:sp>
          <p:nvSpPr>
            <p:cNvPr id="91"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da-DK"/>
            </a:p>
          </p:txBody>
        </p:sp>
        <p:sp>
          <p:nvSpPr>
            <p:cNvPr id="92"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da-DK"/>
            </a:p>
          </p:txBody>
        </p:sp>
        <p:sp>
          <p:nvSpPr>
            <p:cNvPr id="93"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da-DK"/>
            </a:p>
          </p:txBody>
        </p:sp>
        <p:sp>
          <p:nvSpPr>
            <p:cNvPr id="94"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da-DK"/>
            </a:p>
          </p:txBody>
        </p:sp>
        <p:sp>
          <p:nvSpPr>
            <p:cNvPr id="95"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da-DK"/>
            </a:p>
          </p:txBody>
        </p:sp>
        <p:sp>
          <p:nvSpPr>
            <p:cNvPr id="96"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da-DK"/>
            </a:p>
          </p:txBody>
        </p:sp>
        <p:sp>
          <p:nvSpPr>
            <p:cNvPr id="97"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a:lstStyle/>
            <a:p>
              <a:endParaRPr lang="da-DK"/>
            </a:p>
          </p:txBody>
        </p:sp>
        <p:sp>
          <p:nvSpPr>
            <p:cNvPr id="98"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da-DK"/>
            </a:p>
          </p:txBody>
        </p:sp>
        <p:sp>
          <p:nvSpPr>
            <p:cNvPr id="99"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da-DK"/>
            </a:p>
          </p:txBody>
        </p:sp>
        <p:sp>
          <p:nvSpPr>
            <p:cNvPr id="100"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da-DK"/>
            </a:p>
          </p:txBody>
        </p:sp>
        <p:sp>
          <p:nvSpPr>
            <p:cNvPr id="101"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da-DK"/>
            </a:p>
          </p:txBody>
        </p:sp>
      </p:grpSp>
      <p:grpSp>
        <p:nvGrpSpPr>
          <p:cNvPr id="27" name="Group 26"/>
          <p:cNvGrpSpPr/>
          <p:nvPr/>
        </p:nvGrpSpPr>
        <p:grpSpPr>
          <a:xfrm>
            <a:off x="800144" y="1699589"/>
            <a:ext cx="3674476" cy="3470421"/>
            <a:chOff x="697883" y="1816768"/>
            <a:chExt cx="3674476" cy="3470421"/>
          </a:xfrm>
        </p:grpSpPr>
        <p:sp>
          <p:nvSpPr>
            <p:cNvPr id="28" name="Rectangle 27"/>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sp>
          <p:nvSpPr>
            <p:cNvPr id="29"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sp>
          <p:nvSpPr>
            <p:cNvPr id="30" name="Rectangle 29"/>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grpSp>
      <p:sp>
        <p:nvSpPr>
          <p:cNvPr id="2" name="Title 1"/>
          <p:cNvSpPr>
            <a:spLocks noGrp="1"/>
          </p:cNvSpPr>
          <p:nvPr>
            <p:ph type="title"/>
          </p:nvPr>
        </p:nvSpPr>
        <p:spPr>
          <a:xfrm>
            <a:off x="888631" y="2349925"/>
            <a:ext cx="3498979" cy="2456442"/>
          </a:xfrm>
        </p:spPr>
        <p:txBody>
          <a:bodyPr/>
          <a:lstStyle>
            <a:lvl1pPr>
              <a:defRPr>
                <a:solidFill>
                  <a:srgbClr val="FFFEFF"/>
                </a:solidFill>
              </a:defRPr>
            </a:lvl1pPr>
          </a:lstStyle>
          <a:p>
            <a:r>
              <a:rPr lang="da-DK"/>
              <a:t>Klik for at redigere titeltypografien i masteren</a:t>
            </a:r>
            <a:endParaRPr lang="en-US"/>
          </a:p>
        </p:txBody>
      </p:sp>
      <p:sp>
        <p:nvSpPr>
          <p:cNvPr id="3" name="Content Placeholder 2"/>
          <p:cNvSpPr>
            <a:spLocks noGrp="1"/>
          </p:cNvSpPr>
          <p:nvPr>
            <p:ph idx="1"/>
          </p:nvPr>
        </p:nvSpPr>
        <p:spPr>
          <a:xfrm>
            <a:off x="5118447" y="803186"/>
            <a:ext cx="6281873" cy="5248622"/>
          </a:xfrm>
        </p:spPr>
        <p:txBody>
          <a:bodyPr anchor="ct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Date Placeholder 3"/>
          <p:cNvSpPr>
            <a:spLocks noGrp="1"/>
          </p:cNvSpPr>
          <p:nvPr>
            <p:ph type="dt" sz="half" idx="10"/>
          </p:nvPr>
        </p:nvSpPr>
        <p:spPr/>
        <p:txBody>
          <a:bodyPr/>
          <a:lstStyle/>
          <a:p>
            <a:fld id="{7ECD0360-7B92-4A25-B86E-6BB557DACAA2}" type="datetimeFigureOut">
              <a:rPr lang="da-DK" smtClean="0"/>
              <a:t>08-10-2026</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C4557C93-8C8A-4A2D-B188-889AE60A00CA}" type="slidenum">
              <a:rPr lang="da-DK" smtClean="0"/>
              <a:t>‹nr.›</a:t>
            </a:fld>
            <a:endParaRPr lang="da-DK"/>
          </a:p>
        </p:txBody>
      </p:sp>
    </p:spTree>
    <p:extLst>
      <p:ext uri="{BB962C8B-B14F-4D97-AF65-F5344CB8AC3E}">
        <p14:creationId xmlns:p14="http://schemas.microsoft.com/office/powerpoint/2010/main" val="6036766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grpSp>
        <p:nvGrpSpPr>
          <p:cNvPr id="77" name="Group 76"/>
          <p:cNvGrpSpPr/>
          <p:nvPr/>
        </p:nvGrpSpPr>
        <p:grpSpPr>
          <a:xfrm>
            <a:off x="-329674" y="-59376"/>
            <a:ext cx="12515851" cy="6923798"/>
            <a:chOff x="-329674" y="-51881"/>
            <a:chExt cx="12515851" cy="6923798"/>
          </a:xfrm>
        </p:grpSpPr>
        <p:sp>
          <p:nvSpPr>
            <p:cNvPr id="78"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3259545" y="1186483"/>
            <a:ext cx="5666145" cy="4477933"/>
            <a:chOff x="3259545" y="1186483"/>
            <a:chExt cx="5666145" cy="4477933"/>
          </a:xfrm>
        </p:grpSpPr>
        <p:sp>
          <p:nvSpPr>
            <p:cNvPr id="99" name="Rectangle 98"/>
            <p:cNvSpPr/>
            <p:nvPr/>
          </p:nvSpPr>
          <p:spPr>
            <a:xfrm>
              <a:off x="3259545" y="1186483"/>
              <a:ext cx="5657881"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1" name="Rectangle 100"/>
            <p:cNvSpPr/>
            <p:nvPr/>
          </p:nvSpPr>
          <p:spPr>
            <a:xfrm>
              <a:off x="3259545" y="1991156"/>
              <a:ext cx="5666145"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3344216" y="2074730"/>
            <a:ext cx="5490224" cy="1689390"/>
          </a:xfrm>
        </p:spPr>
        <p:txBody>
          <a:bodyPr bIns="0" anchor="b">
            <a:normAutofit/>
          </a:bodyPr>
          <a:lstStyle>
            <a:lvl1pPr algn="ctr">
              <a:defRPr sz="4400">
                <a:solidFill>
                  <a:srgbClr val="FFFEFF"/>
                </a:solidFill>
              </a:defRPr>
            </a:lvl1pPr>
          </a:lstStyle>
          <a:p>
            <a:r>
              <a:rPr lang="da-DK"/>
              <a:t>Klik for at redigere titeltypografien i masteren</a:t>
            </a:r>
            <a:endParaRPr lang="en-US"/>
          </a:p>
        </p:txBody>
      </p:sp>
      <p:sp>
        <p:nvSpPr>
          <p:cNvPr id="3" name="Text Placeholder 2"/>
          <p:cNvSpPr>
            <a:spLocks noGrp="1"/>
          </p:cNvSpPr>
          <p:nvPr>
            <p:ph type="body" idx="1"/>
          </p:nvPr>
        </p:nvSpPr>
        <p:spPr>
          <a:xfrm>
            <a:off x="3344215" y="3846851"/>
            <a:ext cx="5490223" cy="1383770"/>
          </a:xfrm>
        </p:spPr>
        <p:txBody>
          <a:bodyPr tIns="0">
            <a:normAutofit/>
          </a:bodyPr>
          <a:lstStyle>
            <a:lvl1pPr marL="0" indent="0" algn="ctr">
              <a:buNone/>
              <a:defRPr sz="1800">
                <a:solidFill>
                  <a:srgbClr val="FFFEFF"/>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a:xfrm>
            <a:off x="804672" y="320040"/>
            <a:ext cx="3657600" cy="320040"/>
          </a:xfrm>
        </p:spPr>
        <p:txBody>
          <a:bodyPr/>
          <a:lstStyle/>
          <a:p>
            <a:fld id="{7ECD0360-7B92-4A25-B86E-6BB557DACAA2}" type="datetimeFigureOut">
              <a:rPr lang="da-DK" smtClean="0"/>
              <a:t>08-10-2026</a:t>
            </a:fld>
            <a:endParaRPr lang="da-DK"/>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da-DK"/>
          </a:p>
        </p:txBody>
      </p:sp>
      <p:sp>
        <p:nvSpPr>
          <p:cNvPr id="6" name="Slide Number Placeholder 5"/>
          <p:cNvSpPr>
            <a:spLocks noGrp="1"/>
          </p:cNvSpPr>
          <p:nvPr>
            <p:ph type="sldNum" sz="quarter" idx="12"/>
          </p:nvPr>
        </p:nvSpPr>
        <p:spPr>
          <a:xfrm>
            <a:off x="10469880" y="320040"/>
            <a:ext cx="914400" cy="320040"/>
          </a:xfrm>
        </p:spPr>
        <p:txBody>
          <a:bodyPr/>
          <a:lstStyle/>
          <a:p>
            <a:fld id="{C4557C93-8C8A-4A2D-B188-889AE60A00CA}" type="slidenum">
              <a:rPr lang="da-DK" smtClean="0"/>
              <a:t>‹nr.›</a:t>
            </a:fld>
            <a:endParaRPr lang="da-DK"/>
          </a:p>
        </p:txBody>
      </p:sp>
    </p:spTree>
    <p:extLst>
      <p:ext uri="{BB962C8B-B14F-4D97-AF65-F5344CB8AC3E}">
        <p14:creationId xmlns:p14="http://schemas.microsoft.com/office/powerpoint/2010/main" val="23223743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grpSp>
        <p:nvGrpSpPr>
          <p:cNvPr id="37" name="Group 36"/>
          <p:cNvGrpSpPr/>
          <p:nvPr/>
        </p:nvGrpSpPr>
        <p:grpSpPr>
          <a:xfrm>
            <a:off x="-417513" y="0"/>
            <a:ext cx="12584114" cy="6853238"/>
            <a:chOff x="-417513" y="0"/>
            <a:chExt cx="12584114" cy="6853238"/>
          </a:xfrm>
        </p:grpSpPr>
        <p:sp>
          <p:nvSpPr>
            <p:cNvPr id="3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9" name="Group 58"/>
          <p:cNvGrpSpPr/>
          <p:nvPr/>
        </p:nvGrpSpPr>
        <p:grpSpPr>
          <a:xfrm>
            <a:off x="800144" y="1699589"/>
            <a:ext cx="3674476" cy="3470421"/>
            <a:chOff x="697883" y="1816768"/>
            <a:chExt cx="3674476" cy="3470421"/>
          </a:xfrm>
        </p:grpSpPr>
        <p:sp>
          <p:nvSpPr>
            <p:cNvPr id="60" name="Rectangle 59"/>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Rectangle 61"/>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0" y="2339669"/>
            <a:ext cx="3500828" cy="2470065"/>
          </a:xfrm>
        </p:spPr>
        <p:txBody>
          <a:bodyPr lIns="91440" tIns="91440" rIns="91440" bIns="91440"/>
          <a:lstStyle>
            <a:lvl1pPr>
              <a:defRPr>
                <a:solidFill>
                  <a:srgbClr val="FFFEFF"/>
                </a:solidFill>
              </a:defRPr>
            </a:lvl1pPr>
          </a:lstStyle>
          <a:p>
            <a:r>
              <a:rPr lang="da-DK"/>
              <a:t>Klik for at redigere titeltypografien i masteren</a:t>
            </a:r>
            <a:endParaRPr lang="en-US"/>
          </a:p>
        </p:txBody>
      </p:sp>
      <p:sp>
        <p:nvSpPr>
          <p:cNvPr id="3" name="Content Placeholder 2"/>
          <p:cNvSpPr>
            <a:spLocks noGrp="1"/>
          </p:cNvSpPr>
          <p:nvPr>
            <p:ph sz="half" idx="1"/>
          </p:nvPr>
        </p:nvSpPr>
        <p:spPr>
          <a:xfrm>
            <a:off x="5120878" y="803187"/>
            <a:ext cx="6269591" cy="2382651"/>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Content Placeholder 3"/>
          <p:cNvSpPr>
            <a:spLocks noGrp="1"/>
          </p:cNvSpPr>
          <p:nvPr>
            <p:ph sz="half" idx="2"/>
          </p:nvPr>
        </p:nvSpPr>
        <p:spPr>
          <a:xfrm>
            <a:off x="5118447" y="3672162"/>
            <a:ext cx="6272022" cy="2383586"/>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a:p>
        </p:txBody>
      </p:sp>
      <p:sp>
        <p:nvSpPr>
          <p:cNvPr id="5" name="Date Placeholder 4"/>
          <p:cNvSpPr>
            <a:spLocks noGrp="1"/>
          </p:cNvSpPr>
          <p:nvPr>
            <p:ph type="dt" sz="half" idx="10"/>
          </p:nvPr>
        </p:nvSpPr>
        <p:spPr>
          <a:xfrm>
            <a:off x="804672" y="320040"/>
            <a:ext cx="3657600" cy="320040"/>
          </a:xfrm>
        </p:spPr>
        <p:txBody>
          <a:bodyPr/>
          <a:lstStyle/>
          <a:p>
            <a:fld id="{7ECD0360-7B92-4A25-B86E-6BB557DACAA2}" type="datetimeFigureOut">
              <a:rPr lang="da-DK" smtClean="0"/>
              <a:t>08-10-2026</a:t>
            </a:fld>
            <a:endParaRPr lang="da-DK"/>
          </a:p>
        </p:txBody>
      </p:sp>
      <p:sp>
        <p:nvSpPr>
          <p:cNvPr id="6" name="Footer Placeholder 5"/>
          <p:cNvSpPr>
            <a:spLocks noGrp="1"/>
          </p:cNvSpPr>
          <p:nvPr>
            <p:ph type="ftr" sz="quarter" idx="11"/>
          </p:nvPr>
        </p:nvSpPr>
        <p:spPr>
          <a:xfrm>
            <a:off x="804672" y="6227064"/>
            <a:ext cx="10588752" cy="320040"/>
          </a:xfrm>
        </p:spPr>
        <p:txBody>
          <a:bodyPr/>
          <a:lstStyle/>
          <a:p>
            <a:endParaRPr lang="da-DK"/>
          </a:p>
        </p:txBody>
      </p:sp>
      <p:sp>
        <p:nvSpPr>
          <p:cNvPr id="7" name="Slide Number Placeholder 6"/>
          <p:cNvSpPr>
            <a:spLocks noGrp="1"/>
          </p:cNvSpPr>
          <p:nvPr>
            <p:ph type="sldNum" sz="quarter" idx="12"/>
          </p:nvPr>
        </p:nvSpPr>
        <p:spPr>
          <a:xfrm>
            <a:off x="10469880" y="320040"/>
            <a:ext cx="914400" cy="320040"/>
          </a:xfrm>
        </p:spPr>
        <p:txBody>
          <a:bodyPr/>
          <a:lstStyle/>
          <a:p>
            <a:fld id="{C4557C93-8C8A-4A2D-B188-889AE60A00CA}" type="slidenum">
              <a:rPr lang="da-DK" smtClean="0"/>
              <a:t>‹nr.›</a:t>
            </a:fld>
            <a:endParaRPr lang="da-DK"/>
          </a:p>
        </p:txBody>
      </p:sp>
    </p:spTree>
    <p:extLst>
      <p:ext uri="{BB962C8B-B14F-4D97-AF65-F5344CB8AC3E}">
        <p14:creationId xmlns:p14="http://schemas.microsoft.com/office/powerpoint/2010/main" val="31745064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grpSp>
        <p:nvGrpSpPr>
          <p:cNvPr id="39" name="Group 38"/>
          <p:cNvGrpSpPr/>
          <p:nvPr/>
        </p:nvGrpSpPr>
        <p:grpSpPr>
          <a:xfrm>
            <a:off x="-417513" y="0"/>
            <a:ext cx="12584114" cy="6853238"/>
            <a:chOff x="-417513" y="0"/>
            <a:chExt cx="12584114" cy="6853238"/>
          </a:xfrm>
        </p:grpSpPr>
        <p:sp>
          <p:nvSpPr>
            <p:cNvPr id="40"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6"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7"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1" name="Group 60"/>
          <p:cNvGrpSpPr/>
          <p:nvPr/>
        </p:nvGrpSpPr>
        <p:grpSpPr>
          <a:xfrm>
            <a:off x="800144" y="1699589"/>
            <a:ext cx="3674476" cy="3470421"/>
            <a:chOff x="697883" y="1816768"/>
            <a:chExt cx="3674476" cy="3470421"/>
          </a:xfrm>
        </p:grpSpPr>
        <p:sp>
          <p:nvSpPr>
            <p:cNvPr id="62" name="Rectangle 6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Rectangle 63"/>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1" y="2363915"/>
            <a:ext cx="3500828" cy="2460497"/>
          </a:xfrm>
        </p:spPr>
        <p:txBody>
          <a:bodyPr lIns="91440" tIns="91440" rIns="91440" bIns="91440"/>
          <a:lstStyle>
            <a:lvl1pPr>
              <a:defRPr>
                <a:solidFill>
                  <a:srgbClr val="FFFEFF"/>
                </a:solidFill>
              </a:defRPr>
            </a:lvl1pPr>
          </a:lstStyle>
          <a:p>
            <a:r>
              <a:rPr lang="da-DK"/>
              <a:t>Klik for at redigere titeltypografien i masteren</a:t>
            </a:r>
            <a:endParaRPr lang="en-US"/>
          </a:p>
        </p:txBody>
      </p:sp>
      <p:sp>
        <p:nvSpPr>
          <p:cNvPr id="3" name="Text Placeholder 2"/>
          <p:cNvSpPr>
            <a:spLocks noGrp="1"/>
          </p:cNvSpPr>
          <p:nvPr>
            <p:ph type="body" idx="1"/>
          </p:nvPr>
        </p:nvSpPr>
        <p:spPr>
          <a:xfrm>
            <a:off x="5125137" y="803185"/>
            <a:ext cx="6265088"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5125305" y="1488985"/>
            <a:ext cx="6264350" cy="1696853"/>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a:p>
        </p:txBody>
      </p:sp>
      <p:sp>
        <p:nvSpPr>
          <p:cNvPr id="5" name="Text Placeholder 4"/>
          <p:cNvSpPr>
            <a:spLocks noGrp="1"/>
          </p:cNvSpPr>
          <p:nvPr>
            <p:ph type="body" sz="quarter" idx="3"/>
          </p:nvPr>
        </p:nvSpPr>
        <p:spPr>
          <a:xfrm>
            <a:off x="5118653" y="3665887"/>
            <a:ext cx="6264414"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p:cNvSpPr>
            <a:spLocks noGrp="1"/>
          </p:cNvSpPr>
          <p:nvPr>
            <p:ph sz="quarter" idx="4"/>
          </p:nvPr>
        </p:nvSpPr>
        <p:spPr>
          <a:xfrm>
            <a:off x="5118447" y="4351687"/>
            <a:ext cx="6265588" cy="1704060"/>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a:p>
        </p:txBody>
      </p:sp>
      <p:sp>
        <p:nvSpPr>
          <p:cNvPr id="7" name="Date Placeholder 6"/>
          <p:cNvSpPr>
            <a:spLocks noGrp="1"/>
          </p:cNvSpPr>
          <p:nvPr>
            <p:ph type="dt" sz="half" idx="10"/>
          </p:nvPr>
        </p:nvSpPr>
        <p:spPr>
          <a:xfrm>
            <a:off x="804672" y="320040"/>
            <a:ext cx="3657600" cy="320040"/>
          </a:xfrm>
        </p:spPr>
        <p:txBody>
          <a:bodyPr/>
          <a:lstStyle/>
          <a:p>
            <a:fld id="{7ECD0360-7B92-4A25-B86E-6BB557DACAA2}" type="datetimeFigureOut">
              <a:rPr lang="da-DK" smtClean="0"/>
              <a:t>08-10-2026</a:t>
            </a:fld>
            <a:endParaRPr lang="da-DK"/>
          </a:p>
        </p:txBody>
      </p:sp>
      <p:sp>
        <p:nvSpPr>
          <p:cNvPr id="8" name="Footer Placeholder 7"/>
          <p:cNvSpPr>
            <a:spLocks noGrp="1"/>
          </p:cNvSpPr>
          <p:nvPr>
            <p:ph type="ftr" sz="quarter" idx="11"/>
          </p:nvPr>
        </p:nvSpPr>
        <p:spPr>
          <a:xfrm>
            <a:off x="804672" y="6227064"/>
            <a:ext cx="10588752" cy="320040"/>
          </a:xfrm>
        </p:spPr>
        <p:txBody>
          <a:bodyPr/>
          <a:lstStyle/>
          <a:p>
            <a:endParaRPr lang="da-DK"/>
          </a:p>
        </p:txBody>
      </p:sp>
      <p:sp>
        <p:nvSpPr>
          <p:cNvPr id="9" name="Slide Number Placeholder 8"/>
          <p:cNvSpPr>
            <a:spLocks noGrp="1"/>
          </p:cNvSpPr>
          <p:nvPr>
            <p:ph type="sldNum" sz="quarter" idx="12"/>
          </p:nvPr>
        </p:nvSpPr>
        <p:spPr>
          <a:xfrm>
            <a:off x="10469880" y="320040"/>
            <a:ext cx="914400" cy="320040"/>
          </a:xfrm>
        </p:spPr>
        <p:txBody>
          <a:bodyPr/>
          <a:lstStyle/>
          <a:p>
            <a:fld id="{C4557C93-8C8A-4A2D-B188-889AE60A00CA}" type="slidenum">
              <a:rPr lang="da-DK" smtClean="0"/>
              <a:t>‹nr.›</a:t>
            </a:fld>
            <a:endParaRPr lang="da-DK"/>
          </a:p>
        </p:txBody>
      </p:sp>
    </p:spTree>
    <p:extLst>
      <p:ext uri="{BB962C8B-B14F-4D97-AF65-F5344CB8AC3E}">
        <p14:creationId xmlns:p14="http://schemas.microsoft.com/office/powerpoint/2010/main" val="22892427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grpSp>
        <p:nvGrpSpPr>
          <p:cNvPr id="77" name="Group 76"/>
          <p:cNvGrpSpPr/>
          <p:nvPr/>
        </p:nvGrpSpPr>
        <p:grpSpPr>
          <a:xfrm>
            <a:off x="-417513" y="0"/>
            <a:ext cx="12584114" cy="6853238"/>
            <a:chOff x="-417513" y="0"/>
            <a:chExt cx="12584114" cy="6853238"/>
          </a:xfrm>
        </p:grpSpPr>
        <p:sp>
          <p:nvSpPr>
            <p:cNvPr id="7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4" name="Group 23"/>
          <p:cNvGrpSpPr/>
          <p:nvPr/>
        </p:nvGrpSpPr>
        <p:grpSpPr>
          <a:xfrm>
            <a:off x="800144" y="1699589"/>
            <a:ext cx="3674476" cy="3470421"/>
            <a:chOff x="697883" y="1816768"/>
            <a:chExt cx="3674476" cy="3470421"/>
          </a:xfrm>
        </p:grpSpPr>
        <p:sp>
          <p:nvSpPr>
            <p:cNvPr id="25" name="Rectangle 24"/>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2"/>
          </a:xfrm>
        </p:spPr>
        <p:txBody>
          <a:bodyPr/>
          <a:lstStyle>
            <a:lvl1pPr>
              <a:defRPr>
                <a:solidFill>
                  <a:srgbClr val="FFFEFF"/>
                </a:solidFill>
              </a:defRPr>
            </a:lvl1pPr>
          </a:lstStyle>
          <a:p>
            <a:r>
              <a:rPr lang="da-DK"/>
              <a:t>Klik for at redigere titeltypografien i masteren</a:t>
            </a:r>
            <a:endParaRPr lang="en-US"/>
          </a:p>
        </p:txBody>
      </p:sp>
      <p:sp>
        <p:nvSpPr>
          <p:cNvPr id="3" name="Date Placeholder 2"/>
          <p:cNvSpPr>
            <a:spLocks noGrp="1"/>
          </p:cNvSpPr>
          <p:nvPr>
            <p:ph type="dt" sz="half" idx="10"/>
          </p:nvPr>
        </p:nvSpPr>
        <p:spPr/>
        <p:txBody>
          <a:bodyPr/>
          <a:lstStyle/>
          <a:p>
            <a:fld id="{7ECD0360-7B92-4A25-B86E-6BB557DACAA2}" type="datetimeFigureOut">
              <a:rPr lang="da-DK" smtClean="0"/>
              <a:t>08-10-2026</a:t>
            </a:fld>
            <a:endParaRPr lang="da-DK"/>
          </a:p>
        </p:txBody>
      </p:sp>
      <p:sp>
        <p:nvSpPr>
          <p:cNvPr id="4" name="Footer Placeholder 3"/>
          <p:cNvSpPr>
            <a:spLocks noGrp="1"/>
          </p:cNvSpPr>
          <p:nvPr>
            <p:ph type="ftr" sz="quarter" idx="11"/>
          </p:nvPr>
        </p:nvSpPr>
        <p:spPr/>
        <p:txBody>
          <a:bodyPr/>
          <a:lstStyle/>
          <a:p>
            <a:endParaRPr lang="da-DK"/>
          </a:p>
        </p:txBody>
      </p:sp>
      <p:sp>
        <p:nvSpPr>
          <p:cNvPr id="5" name="Slide Number Placeholder 4"/>
          <p:cNvSpPr>
            <a:spLocks noGrp="1"/>
          </p:cNvSpPr>
          <p:nvPr>
            <p:ph type="sldNum" sz="quarter" idx="12"/>
          </p:nvPr>
        </p:nvSpPr>
        <p:spPr/>
        <p:txBody>
          <a:bodyPr/>
          <a:lstStyle/>
          <a:p>
            <a:fld id="{C4557C93-8C8A-4A2D-B188-889AE60A00CA}" type="slidenum">
              <a:rPr lang="da-DK" smtClean="0"/>
              <a:t>‹nr.›</a:t>
            </a:fld>
            <a:endParaRPr lang="da-DK"/>
          </a:p>
        </p:txBody>
      </p:sp>
    </p:spTree>
    <p:extLst>
      <p:ext uri="{BB962C8B-B14F-4D97-AF65-F5344CB8AC3E}">
        <p14:creationId xmlns:p14="http://schemas.microsoft.com/office/powerpoint/2010/main" val="14271557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04672" y="320040"/>
            <a:ext cx="3657600" cy="320040"/>
          </a:xfrm>
        </p:spPr>
        <p:txBody>
          <a:bodyPr/>
          <a:lstStyle/>
          <a:p>
            <a:fld id="{7ECD0360-7B92-4A25-B86E-6BB557DACAA2}" type="datetimeFigureOut">
              <a:rPr lang="da-DK" smtClean="0"/>
              <a:t>08-10-2026</a:t>
            </a:fld>
            <a:endParaRPr lang="da-DK"/>
          </a:p>
        </p:txBody>
      </p:sp>
      <p:sp>
        <p:nvSpPr>
          <p:cNvPr id="3" name="Footer Placeholder 2"/>
          <p:cNvSpPr>
            <a:spLocks noGrp="1"/>
          </p:cNvSpPr>
          <p:nvPr>
            <p:ph type="ftr" sz="quarter" idx="11"/>
          </p:nvPr>
        </p:nvSpPr>
        <p:spPr>
          <a:xfrm>
            <a:off x="804672" y="6227064"/>
            <a:ext cx="10588752" cy="320040"/>
          </a:xfrm>
        </p:spPr>
        <p:txBody>
          <a:bodyPr/>
          <a:lstStyle/>
          <a:p>
            <a:endParaRPr lang="da-DK"/>
          </a:p>
        </p:txBody>
      </p:sp>
      <p:sp>
        <p:nvSpPr>
          <p:cNvPr id="4" name="Slide Number Placeholder 3"/>
          <p:cNvSpPr>
            <a:spLocks noGrp="1"/>
          </p:cNvSpPr>
          <p:nvPr>
            <p:ph type="sldNum" sz="quarter" idx="12"/>
          </p:nvPr>
        </p:nvSpPr>
        <p:spPr>
          <a:xfrm>
            <a:off x="10469880" y="320040"/>
            <a:ext cx="914400" cy="320040"/>
          </a:xfrm>
        </p:spPr>
        <p:txBody>
          <a:bodyPr/>
          <a:lstStyle/>
          <a:p>
            <a:fld id="{C4557C93-8C8A-4A2D-B188-889AE60A00CA}" type="slidenum">
              <a:rPr lang="da-DK" smtClean="0"/>
              <a:t>‹nr.›</a:t>
            </a:fld>
            <a:endParaRPr lang="da-DK"/>
          </a:p>
        </p:txBody>
      </p:sp>
    </p:spTree>
    <p:extLst>
      <p:ext uri="{BB962C8B-B14F-4D97-AF65-F5344CB8AC3E}">
        <p14:creationId xmlns:p14="http://schemas.microsoft.com/office/powerpoint/2010/main" val="9228298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grpSp>
        <p:nvGrpSpPr>
          <p:cNvPr id="74" name="Group 73"/>
          <p:cNvGrpSpPr/>
          <p:nvPr/>
        </p:nvGrpSpPr>
        <p:grpSpPr>
          <a:xfrm>
            <a:off x="-417513" y="0"/>
            <a:ext cx="12584114" cy="6853238"/>
            <a:chOff x="-417513" y="0"/>
            <a:chExt cx="12584114" cy="6853238"/>
          </a:xfrm>
        </p:grpSpPr>
        <p:sp>
          <p:nvSpPr>
            <p:cNvPr id="75"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6"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9"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1"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2"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1" name="Group 20"/>
          <p:cNvGrpSpPr/>
          <p:nvPr/>
        </p:nvGrpSpPr>
        <p:grpSpPr>
          <a:xfrm>
            <a:off x="800144" y="1699589"/>
            <a:ext cx="3674476" cy="3470421"/>
            <a:chOff x="697883" y="1816768"/>
            <a:chExt cx="3674476" cy="3470421"/>
          </a:xfrm>
        </p:grpSpPr>
        <p:sp>
          <p:nvSpPr>
            <p:cNvPr id="22" name="Rectangle 2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52026"/>
            <a:ext cx="3501197" cy="1223298"/>
          </a:xfrm>
        </p:spPr>
        <p:txBody>
          <a:bodyPr bIns="0" anchor="b">
            <a:noAutofit/>
          </a:bodyPr>
          <a:lstStyle>
            <a:lvl1pPr algn="ctr">
              <a:defRPr sz="3200">
                <a:solidFill>
                  <a:srgbClr val="FFFEFF"/>
                </a:solidFill>
              </a:defRPr>
            </a:lvl1pPr>
          </a:lstStyle>
          <a:p>
            <a:r>
              <a:rPr lang="da-DK"/>
              <a:t>Klik for at redigere titeltypografien i masteren</a:t>
            </a:r>
            <a:endParaRPr lang="en-US"/>
          </a:p>
        </p:txBody>
      </p:sp>
      <p:sp>
        <p:nvSpPr>
          <p:cNvPr id="3" name="Content Placeholder 2"/>
          <p:cNvSpPr>
            <a:spLocks noGrp="1"/>
          </p:cNvSpPr>
          <p:nvPr>
            <p:ph idx="1"/>
          </p:nvPr>
        </p:nvSpPr>
        <p:spPr>
          <a:xfrm>
            <a:off x="5109983" y="802809"/>
            <a:ext cx="6275035" cy="5249940"/>
          </a:xfrm>
        </p:spPr>
        <p:txBody>
          <a:bodyPr anchor="ct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Text Placeholder 3"/>
          <p:cNvSpPr>
            <a:spLocks noGrp="1"/>
          </p:cNvSpPr>
          <p:nvPr>
            <p:ph type="body" sz="half" idx="2"/>
          </p:nvPr>
        </p:nvSpPr>
        <p:spPr>
          <a:xfrm>
            <a:off x="888631" y="3580186"/>
            <a:ext cx="3501197" cy="1221164"/>
          </a:xfrm>
        </p:spPr>
        <p:txBody>
          <a:bodyPr/>
          <a:lstStyle>
            <a:lvl1pPr marL="0" indent="0" algn="ctr">
              <a:buNone/>
              <a:defRPr sz="16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7ECD0360-7B92-4A25-B86E-6BB557DACAA2}" type="datetimeFigureOut">
              <a:rPr lang="da-DK" smtClean="0"/>
              <a:t>08-10-2026</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C4557C93-8C8A-4A2D-B188-889AE60A00CA}" type="slidenum">
              <a:rPr lang="da-DK" smtClean="0"/>
              <a:t>‹nr.›</a:t>
            </a:fld>
            <a:endParaRPr lang="da-DK"/>
          </a:p>
        </p:txBody>
      </p:sp>
    </p:spTree>
    <p:extLst>
      <p:ext uri="{BB962C8B-B14F-4D97-AF65-F5344CB8AC3E}">
        <p14:creationId xmlns:p14="http://schemas.microsoft.com/office/powerpoint/2010/main" val="11083109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grpSp>
        <p:nvGrpSpPr>
          <p:cNvPr id="73" name="Group 72"/>
          <p:cNvGrpSpPr/>
          <p:nvPr/>
        </p:nvGrpSpPr>
        <p:grpSpPr>
          <a:xfrm>
            <a:off x="-329674" y="-59376"/>
            <a:ext cx="12515851" cy="6923798"/>
            <a:chOff x="-329674" y="-51881"/>
            <a:chExt cx="12515851" cy="6923798"/>
          </a:xfrm>
        </p:grpSpPr>
        <p:sp>
          <p:nvSpPr>
            <p:cNvPr id="81"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6" name="Group 75"/>
          <p:cNvGrpSpPr/>
          <p:nvPr/>
        </p:nvGrpSpPr>
        <p:grpSpPr>
          <a:xfrm>
            <a:off x="805336" y="1698331"/>
            <a:ext cx="5941540" cy="3470421"/>
            <a:chOff x="805336" y="1698331"/>
            <a:chExt cx="5941540" cy="3470421"/>
          </a:xfrm>
        </p:grpSpPr>
        <p:sp>
          <p:nvSpPr>
            <p:cNvPr id="77" name="Rectangle 76"/>
            <p:cNvSpPr/>
            <p:nvPr/>
          </p:nvSpPr>
          <p:spPr>
            <a:xfrm>
              <a:off x="805336" y="1698331"/>
              <a:ext cx="5941540"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Isosceles Triangle 9"/>
            <p:cNvSpPr/>
            <p:nvPr/>
          </p:nvSpPr>
          <p:spPr>
            <a:xfrm rot="10800000">
              <a:off x="3618113"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p:cNvSpPr/>
            <p:nvPr/>
          </p:nvSpPr>
          <p:spPr>
            <a:xfrm>
              <a:off x="805336" y="2274403"/>
              <a:ext cx="5941540"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7543510" y="0"/>
            <a:ext cx="4648490" cy="6858000"/>
          </a:xfrm>
          <a:solidFill>
            <a:schemeClr val="bg1">
              <a:lumMod val="65000"/>
              <a:lumOff val="3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a:p>
        </p:txBody>
      </p:sp>
      <p:sp>
        <p:nvSpPr>
          <p:cNvPr id="2" name="Title 1"/>
          <p:cNvSpPr>
            <a:spLocks noGrp="1"/>
          </p:cNvSpPr>
          <p:nvPr>
            <p:ph type="title"/>
          </p:nvPr>
        </p:nvSpPr>
        <p:spPr>
          <a:xfrm>
            <a:off x="885443" y="2360255"/>
            <a:ext cx="5776646" cy="1178032"/>
          </a:xfrm>
        </p:spPr>
        <p:txBody>
          <a:bodyPr bIns="0" anchor="b">
            <a:normAutofit/>
          </a:bodyPr>
          <a:lstStyle>
            <a:lvl1pPr>
              <a:defRPr sz="3600">
                <a:solidFill>
                  <a:srgbClr val="FFFEFF"/>
                </a:solidFill>
              </a:defRPr>
            </a:lvl1pPr>
          </a:lstStyle>
          <a:p>
            <a:r>
              <a:rPr lang="da-DK"/>
              <a:t>Klik for at redigere titeltypografien i masteren</a:t>
            </a:r>
            <a:endParaRPr lang="en-US"/>
          </a:p>
        </p:txBody>
      </p:sp>
      <p:sp>
        <p:nvSpPr>
          <p:cNvPr id="4" name="Text Placeholder 3"/>
          <p:cNvSpPr>
            <a:spLocks noGrp="1"/>
          </p:cNvSpPr>
          <p:nvPr>
            <p:ph type="body" sz="half" idx="2"/>
          </p:nvPr>
        </p:nvSpPr>
        <p:spPr>
          <a:xfrm>
            <a:off x="885443" y="3545012"/>
            <a:ext cx="5776646" cy="1274198"/>
          </a:xfrm>
        </p:spPr>
        <p:txBody>
          <a:bodyPr>
            <a:normAutofit/>
          </a:bodyPr>
          <a:lstStyle>
            <a:lvl1pPr marL="0" indent="0" algn="ctr">
              <a:buNone/>
              <a:defRPr sz="18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a:xfrm>
            <a:off x="804672" y="320040"/>
            <a:ext cx="3657600" cy="320040"/>
          </a:xfrm>
        </p:spPr>
        <p:txBody>
          <a:bodyPr/>
          <a:lstStyle/>
          <a:p>
            <a:fld id="{7ECD0360-7B92-4A25-B86E-6BB557DACAA2}" type="datetimeFigureOut">
              <a:rPr lang="da-DK" smtClean="0"/>
              <a:t>08-10-2026</a:t>
            </a:fld>
            <a:endParaRPr lang="da-DK"/>
          </a:p>
        </p:txBody>
      </p:sp>
      <p:sp>
        <p:nvSpPr>
          <p:cNvPr id="6" name="Footer Placeholder 5"/>
          <p:cNvSpPr>
            <a:spLocks noGrp="1"/>
          </p:cNvSpPr>
          <p:nvPr>
            <p:ph type="ftr" sz="quarter" idx="11"/>
          </p:nvPr>
        </p:nvSpPr>
        <p:spPr>
          <a:xfrm>
            <a:off x="804672" y="6227064"/>
            <a:ext cx="5942203" cy="320040"/>
          </a:xfrm>
        </p:spPr>
        <p:txBody>
          <a:bodyPr/>
          <a:lstStyle/>
          <a:p>
            <a:endParaRPr lang="da-DK"/>
          </a:p>
        </p:txBody>
      </p:sp>
      <p:sp>
        <p:nvSpPr>
          <p:cNvPr id="7" name="Slide Number Placeholder 6"/>
          <p:cNvSpPr>
            <a:spLocks noGrp="1"/>
          </p:cNvSpPr>
          <p:nvPr>
            <p:ph type="sldNum" sz="quarter" idx="12"/>
          </p:nvPr>
        </p:nvSpPr>
        <p:spPr>
          <a:xfrm>
            <a:off x="5828377" y="320040"/>
            <a:ext cx="914400" cy="320040"/>
          </a:xfrm>
        </p:spPr>
        <p:txBody>
          <a:bodyPr/>
          <a:lstStyle/>
          <a:p>
            <a:fld id="{C4557C93-8C8A-4A2D-B188-889AE60A00CA}" type="slidenum">
              <a:rPr lang="da-DK" smtClean="0"/>
              <a:t>‹nr.›</a:t>
            </a:fld>
            <a:endParaRPr lang="da-DK"/>
          </a:p>
        </p:txBody>
      </p:sp>
    </p:spTree>
    <p:extLst>
      <p:ext uri="{BB962C8B-B14F-4D97-AF65-F5344CB8AC3E}">
        <p14:creationId xmlns:p14="http://schemas.microsoft.com/office/powerpoint/2010/main" val="15237068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grpSp>
        <p:nvGrpSpPr>
          <p:cNvPr id="75" name="Group 74"/>
          <p:cNvGrpSpPr/>
          <p:nvPr/>
        </p:nvGrpSpPr>
        <p:grpSpPr>
          <a:xfrm>
            <a:off x="-417513"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800144"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1"/>
          </a:xfrm>
        </p:spPr>
        <p:txBody>
          <a:bodyPr/>
          <a:lstStyle>
            <a:lvl1pPr>
              <a:defRPr>
                <a:solidFill>
                  <a:srgbClr val="FFFEFF"/>
                </a:solidFill>
              </a:defRPr>
            </a:lvl1pPr>
          </a:lstStyle>
          <a:p>
            <a:r>
              <a:rPr lang="da-DK"/>
              <a:t>Klik for at redigere titeltypografien i masteren</a:t>
            </a:r>
            <a:endParaRPr lang="en-US"/>
          </a:p>
        </p:txBody>
      </p:sp>
      <p:sp>
        <p:nvSpPr>
          <p:cNvPr id="3" name="Vertical Text Placeholder 2"/>
          <p:cNvSpPr>
            <a:spLocks noGrp="1"/>
          </p:cNvSpPr>
          <p:nvPr>
            <p:ph type="body" orient="vert" idx="1"/>
          </p:nvPr>
        </p:nvSpPr>
        <p:spPr>
          <a:xfrm>
            <a:off x="5109983" y="794719"/>
            <a:ext cx="6275035" cy="5257090"/>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Date Placeholder 3"/>
          <p:cNvSpPr>
            <a:spLocks noGrp="1"/>
          </p:cNvSpPr>
          <p:nvPr>
            <p:ph type="dt" sz="half" idx="10"/>
          </p:nvPr>
        </p:nvSpPr>
        <p:spPr/>
        <p:txBody>
          <a:bodyPr/>
          <a:lstStyle/>
          <a:p>
            <a:fld id="{7ECD0360-7B92-4A25-B86E-6BB557DACAA2}" type="datetimeFigureOut">
              <a:rPr lang="da-DK" smtClean="0"/>
              <a:t>08-10-2026</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C4557C93-8C8A-4A2D-B188-889AE60A00CA}" type="slidenum">
              <a:rPr lang="da-DK" smtClean="0"/>
              <a:t>‹nr.›</a:t>
            </a:fld>
            <a:endParaRPr lang="da-DK"/>
          </a:p>
        </p:txBody>
      </p:sp>
    </p:spTree>
    <p:extLst>
      <p:ext uri="{BB962C8B-B14F-4D97-AF65-F5344CB8AC3E}">
        <p14:creationId xmlns:p14="http://schemas.microsoft.com/office/powerpoint/2010/main" val="3705759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grpSp>
        <p:nvGrpSpPr>
          <p:cNvPr id="75" name="Group 74"/>
          <p:cNvGrpSpPr/>
          <p:nvPr/>
        </p:nvGrpSpPr>
        <p:grpSpPr>
          <a:xfrm flipH="1">
            <a:off x="0"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7718948"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807437" y="2349925"/>
            <a:ext cx="3501195" cy="2456442"/>
          </a:xfrm>
        </p:spPr>
        <p:txBody>
          <a:bodyPr vert="eaVert"/>
          <a:lstStyle>
            <a:lvl1pPr algn="l">
              <a:lnSpc>
                <a:spcPct val="80000"/>
              </a:lnSpc>
              <a:defRPr>
                <a:solidFill>
                  <a:srgbClr val="FFFEFF"/>
                </a:solidFill>
              </a:defRPr>
            </a:lvl1pPr>
          </a:lstStyle>
          <a:p>
            <a:r>
              <a:rPr lang="da-DK"/>
              <a:t>Klik for at redigere titeltypografien i masteren</a:t>
            </a:r>
            <a:endParaRPr lang="en-US"/>
          </a:p>
        </p:txBody>
      </p:sp>
      <p:sp>
        <p:nvSpPr>
          <p:cNvPr id="3" name="Vertical Text Placeholder 2"/>
          <p:cNvSpPr>
            <a:spLocks noGrp="1"/>
          </p:cNvSpPr>
          <p:nvPr>
            <p:ph type="body" orient="vert" idx="1"/>
          </p:nvPr>
        </p:nvSpPr>
        <p:spPr>
          <a:xfrm>
            <a:off x="802747" y="798444"/>
            <a:ext cx="6268622" cy="5257303"/>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Date Placeholder 3"/>
          <p:cNvSpPr>
            <a:spLocks noGrp="1"/>
          </p:cNvSpPr>
          <p:nvPr>
            <p:ph type="dt" sz="half" idx="10"/>
          </p:nvPr>
        </p:nvSpPr>
        <p:spPr>
          <a:xfrm>
            <a:off x="804672" y="320040"/>
            <a:ext cx="3657600" cy="320040"/>
          </a:xfrm>
        </p:spPr>
        <p:txBody>
          <a:bodyPr/>
          <a:lstStyle/>
          <a:p>
            <a:fld id="{7ECD0360-7B92-4A25-B86E-6BB557DACAA2}" type="datetimeFigureOut">
              <a:rPr lang="da-DK" smtClean="0"/>
              <a:t>08-10-2026</a:t>
            </a:fld>
            <a:endParaRPr lang="da-DK"/>
          </a:p>
        </p:txBody>
      </p:sp>
      <p:sp>
        <p:nvSpPr>
          <p:cNvPr id="5" name="Footer Placeholder 4"/>
          <p:cNvSpPr>
            <a:spLocks noGrp="1"/>
          </p:cNvSpPr>
          <p:nvPr>
            <p:ph type="ftr" sz="quarter" idx="11"/>
          </p:nvPr>
        </p:nvSpPr>
        <p:spPr>
          <a:xfrm>
            <a:off x="804672" y="6227064"/>
            <a:ext cx="10588752" cy="320040"/>
          </a:xfrm>
        </p:spPr>
        <p:txBody>
          <a:bodyPr/>
          <a:lstStyle/>
          <a:p>
            <a:endParaRPr lang="da-DK"/>
          </a:p>
        </p:txBody>
      </p:sp>
      <p:sp>
        <p:nvSpPr>
          <p:cNvPr id="6" name="Slide Number Placeholder 5"/>
          <p:cNvSpPr>
            <a:spLocks noGrp="1"/>
          </p:cNvSpPr>
          <p:nvPr>
            <p:ph type="sldNum" sz="quarter" idx="12"/>
          </p:nvPr>
        </p:nvSpPr>
        <p:spPr>
          <a:xfrm>
            <a:off x="10469880" y="320040"/>
            <a:ext cx="914400" cy="320040"/>
          </a:xfrm>
        </p:spPr>
        <p:txBody>
          <a:bodyPr/>
          <a:lstStyle/>
          <a:p>
            <a:fld id="{C4557C93-8C8A-4A2D-B188-889AE60A00CA}" type="slidenum">
              <a:rPr lang="da-DK" smtClean="0"/>
              <a:t>‹nr.›</a:t>
            </a:fld>
            <a:endParaRPr lang="da-DK"/>
          </a:p>
        </p:txBody>
      </p:sp>
    </p:spTree>
    <p:extLst>
      <p:ext uri="{BB962C8B-B14F-4D97-AF65-F5344CB8AC3E}">
        <p14:creationId xmlns:p14="http://schemas.microsoft.com/office/powerpoint/2010/main" val="4911157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1161" y="2358391"/>
            <a:ext cx="3498667" cy="2456485"/>
          </a:xfrm>
          <a:prstGeom prst="rect">
            <a:avLst/>
          </a:prstGeom>
        </p:spPr>
        <p:txBody>
          <a:bodyPr vert="horz" lIns="228600" tIns="228600" rIns="228600" bIns="228600" rtlCol="0" anchor="ctr">
            <a:normAutofit/>
          </a:bodyPr>
          <a:lstStyle/>
          <a:p>
            <a:r>
              <a:rPr lang="da-DK"/>
              <a:t>Klik for at redigere titeltypografien i masteren</a:t>
            </a:r>
            <a:endParaRPr lang="en-US"/>
          </a:p>
        </p:txBody>
      </p:sp>
      <p:sp>
        <p:nvSpPr>
          <p:cNvPr id="3" name="Text Placeholder 2"/>
          <p:cNvSpPr>
            <a:spLocks noGrp="1"/>
          </p:cNvSpPr>
          <p:nvPr>
            <p:ph type="body" idx="1"/>
          </p:nvPr>
        </p:nvSpPr>
        <p:spPr>
          <a:xfrm>
            <a:off x="5434982" y="794719"/>
            <a:ext cx="5950036" cy="5257090"/>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Date Placeholder 3"/>
          <p:cNvSpPr>
            <a:spLocks noGrp="1"/>
          </p:cNvSpPr>
          <p:nvPr>
            <p:ph type="dt" sz="half" idx="2"/>
          </p:nvPr>
        </p:nvSpPr>
        <p:spPr>
          <a:xfrm>
            <a:off x="804672" y="320040"/>
            <a:ext cx="3657600" cy="320040"/>
          </a:xfrm>
          <a:prstGeom prst="rect">
            <a:avLst/>
          </a:prstGeom>
        </p:spPr>
        <p:txBody>
          <a:bodyPr vert="horz" lIns="91440" tIns="45720" rIns="91440" bIns="45720" rtlCol="0" anchor="ctr"/>
          <a:lstStyle>
            <a:lvl1pPr algn="l">
              <a:defRPr sz="1000">
                <a:solidFill>
                  <a:schemeClr val="tx1">
                    <a:tint val="75000"/>
                  </a:schemeClr>
                </a:solidFill>
              </a:defRPr>
            </a:lvl1pPr>
          </a:lstStyle>
          <a:p>
            <a:fld id="{7ECD0360-7B92-4A25-B86E-6BB557DACAA2}" type="datetimeFigureOut">
              <a:rPr lang="da-DK" smtClean="0"/>
              <a:t>08-10-2026</a:t>
            </a:fld>
            <a:endParaRPr lang="da-DK"/>
          </a:p>
        </p:txBody>
      </p:sp>
      <p:sp>
        <p:nvSpPr>
          <p:cNvPr id="5" name="Footer Placeholder 4"/>
          <p:cNvSpPr>
            <a:spLocks noGrp="1"/>
          </p:cNvSpPr>
          <p:nvPr>
            <p:ph type="ftr" sz="quarter" idx="3"/>
          </p:nvPr>
        </p:nvSpPr>
        <p:spPr>
          <a:xfrm>
            <a:off x="804672" y="6227064"/>
            <a:ext cx="10588752" cy="320040"/>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da-DK"/>
          </a:p>
        </p:txBody>
      </p:sp>
      <p:sp>
        <p:nvSpPr>
          <p:cNvPr id="6" name="Slide Number Placeholder 5"/>
          <p:cNvSpPr>
            <a:spLocks noGrp="1"/>
          </p:cNvSpPr>
          <p:nvPr>
            <p:ph type="sldNum" sz="quarter" idx="4"/>
          </p:nvPr>
        </p:nvSpPr>
        <p:spPr>
          <a:xfrm>
            <a:off x="10469880" y="320040"/>
            <a:ext cx="914400" cy="320040"/>
          </a:xfrm>
          <a:prstGeom prst="rect">
            <a:avLst/>
          </a:prstGeom>
        </p:spPr>
        <p:txBody>
          <a:bodyPr vert="horz" lIns="91440" tIns="45720" rIns="91440" bIns="45720" rtlCol="0" anchor="ctr"/>
          <a:lstStyle>
            <a:lvl1pPr algn="r">
              <a:defRPr sz="1000">
                <a:solidFill>
                  <a:schemeClr val="tx1">
                    <a:tint val="75000"/>
                  </a:schemeClr>
                </a:solidFill>
              </a:defRPr>
            </a:lvl1pPr>
          </a:lstStyle>
          <a:p>
            <a:fld id="{C4557C93-8C8A-4A2D-B188-889AE60A00CA}" type="slidenum">
              <a:rPr lang="da-DK" smtClean="0"/>
              <a:t>‹nr.›</a:t>
            </a:fld>
            <a:endParaRPr lang="da-DK"/>
          </a:p>
        </p:txBody>
      </p:sp>
    </p:spTree>
    <p:extLst>
      <p:ext uri="{BB962C8B-B14F-4D97-AF65-F5344CB8AC3E}">
        <p14:creationId xmlns:p14="http://schemas.microsoft.com/office/powerpoint/2010/main" val="34992797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www.forhandlingsfaellesskabet.dk/aftaler/3-ferie" TargetMode="External"/><Relationship Id="rId2" Type="http://schemas.openxmlformats.org/officeDocument/2006/relationships/hyperlink" Target="https://www.forhandlingsfaellesskabet.dk/pjecer/pjecer-i-samarbejde/f/ferie-2020/ferievejledning-2020-kl" TargetMode="External"/><Relationship Id="rId1" Type="http://schemas.openxmlformats.org/officeDocument/2006/relationships/slideLayout" Target="../slideLayouts/slideLayout2.xml"/><Relationship Id="rId4" Type="http://schemas.openxmlformats.org/officeDocument/2006/relationships/hyperlink" Target="https://www.forhandlingsfaellesskabet.dk/aftaler"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2BAC13-7D15-28C5-8FC2-99803CB84CA2}"/>
              </a:ext>
            </a:extLst>
          </p:cNvPr>
          <p:cNvSpPr>
            <a:spLocks noGrp="1"/>
          </p:cNvSpPr>
          <p:nvPr>
            <p:ph type="ctrTitle"/>
          </p:nvPr>
        </p:nvSpPr>
        <p:spPr/>
        <p:txBody>
          <a:bodyPr/>
          <a:lstStyle/>
          <a:p>
            <a:r>
              <a:rPr lang="da-DK"/>
              <a:t>Generelle aftaler</a:t>
            </a:r>
          </a:p>
        </p:txBody>
      </p:sp>
      <p:sp>
        <p:nvSpPr>
          <p:cNvPr id="3" name="Undertitel 2">
            <a:extLst>
              <a:ext uri="{FF2B5EF4-FFF2-40B4-BE49-F238E27FC236}">
                <a16:creationId xmlns:a16="http://schemas.microsoft.com/office/drawing/2014/main" id="{77955EE8-3745-E35B-24A1-2671559D6860}"/>
              </a:ext>
            </a:extLst>
          </p:cNvPr>
          <p:cNvSpPr>
            <a:spLocks noGrp="1"/>
          </p:cNvSpPr>
          <p:nvPr>
            <p:ph type="subTitle" idx="1"/>
          </p:nvPr>
        </p:nvSpPr>
        <p:spPr/>
        <p:txBody>
          <a:bodyPr/>
          <a:lstStyle/>
          <a:p>
            <a:r>
              <a:rPr lang="da-DK"/>
              <a:t>29.- 30. september</a:t>
            </a:r>
          </a:p>
          <a:p>
            <a:r>
              <a:rPr lang="da-DK" err="1"/>
              <a:t>Comwell</a:t>
            </a:r>
            <a:r>
              <a:rPr lang="da-DK"/>
              <a:t> Roskilde</a:t>
            </a:r>
          </a:p>
        </p:txBody>
      </p:sp>
    </p:spTree>
    <p:extLst>
      <p:ext uri="{BB962C8B-B14F-4D97-AF65-F5344CB8AC3E}">
        <p14:creationId xmlns:p14="http://schemas.microsoft.com/office/powerpoint/2010/main" val="100137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E05146-EC96-2965-EED7-32BC34878984}"/>
              </a:ext>
            </a:extLst>
          </p:cNvPr>
          <p:cNvSpPr>
            <a:spLocks noGrp="1"/>
          </p:cNvSpPr>
          <p:nvPr>
            <p:ph type="title"/>
          </p:nvPr>
        </p:nvSpPr>
        <p:spPr/>
        <p:txBody>
          <a:bodyPr/>
          <a:lstStyle/>
          <a:p>
            <a:r>
              <a:rPr lang="da-DK"/>
              <a:t>Velkomst og præsentation</a:t>
            </a:r>
          </a:p>
        </p:txBody>
      </p:sp>
      <p:sp>
        <p:nvSpPr>
          <p:cNvPr id="3" name="Pladsholder til indhold 2">
            <a:extLst>
              <a:ext uri="{FF2B5EF4-FFF2-40B4-BE49-F238E27FC236}">
                <a16:creationId xmlns:a16="http://schemas.microsoft.com/office/drawing/2014/main" id="{A9CFC630-F3E7-1BFA-1C83-56F882F115C4}"/>
              </a:ext>
            </a:extLst>
          </p:cNvPr>
          <p:cNvSpPr>
            <a:spLocks noGrp="1"/>
          </p:cNvSpPr>
          <p:nvPr>
            <p:ph idx="1"/>
          </p:nvPr>
        </p:nvSpPr>
        <p:spPr/>
        <p:txBody>
          <a:bodyPr/>
          <a:lstStyle/>
          <a:p>
            <a:r>
              <a:rPr lang="da-DK"/>
              <a:t>Hvem er vi: </a:t>
            </a:r>
          </a:p>
          <a:p>
            <a:r>
              <a:rPr lang="da-DK"/>
              <a:t>David Efraim Poulsen, Musiker og Musikunderviser</a:t>
            </a:r>
          </a:p>
          <a:p>
            <a:r>
              <a:rPr lang="da-DK"/>
              <a:t>Isabel Bjørg Carlander, Dansk Musiker Forbund</a:t>
            </a:r>
          </a:p>
          <a:p>
            <a:r>
              <a:rPr lang="da-DK"/>
              <a:t>Roxanne Bryan, Dansk Musiker Forbund</a:t>
            </a:r>
          </a:p>
        </p:txBody>
      </p:sp>
    </p:spTree>
    <p:extLst>
      <p:ext uri="{BB962C8B-B14F-4D97-AF65-F5344CB8AC3E}">
        <p14:creationId xmlns:p14="http://schemas.microsoft.com/office/powerpoint/2010/main" val="41546740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84C8441-E4A4-47D8-73F2-26A6ECDCD173}"/>
              </a:ext>
            </a:extLst>
          </p:cNvPr>
          <p:cNvSpPr>
            <a:spLocks noGrp="1"/>
          </p:cNvSpPr>
          <p:nvPr>
            <p:ph type="title"/>
          </p:nvPr>
        </p:nvSpPr>
        <p:spPr/>
        <p:txBody>
          <a:bodyPr/>
          <a:lstStyle/>
          <a:p>
            <a:r>
              <a:rPr lang="da-DK"/>
              <a:t>Ferie og 6. ferieuge</a:t>
            </a:r>
          </a:p>
        </p:txBody>
      </p:sp>
      <p:sp>
        <p:nvSpPr>
          <p:cNvPr id="3" name="Pladsholder til indhold 2">
            <a:extLst>
              <a:ext uri="{FF2B5EF4-FFF2-40B4-BE49-F238E27FC236}">
                <a16:creationId xmlns:a16="http://schemas.microsoft.com/office/drawing/2014/main" id="{707B2916-33F2-B6BA-7607-CC927D8B5B7A}"/>
              </a:ext>
            </a:extLst>
          </p:cNvPr>
          <p:cNvSpPr>
            <a:spLocks noGrp="1"/>
          </p:cNvSpPr>
          <p:nvPr>
            <p:ph idx="1"/>
          </p:nvPr>
        </p:nvSpPr>
        <p:spPr/>
        <p:txBody>
          <a:bodyPr/>
          <a:lstStyle/>
          <a:p>
            <a:pPr marL="0" indent="0">
              <a:buNone/>
            </a:pPr>
            <a:endParaRPr lang="da-DK"/>
          </a:p>
        </p:txBody>
      </p:sp>
      <p:pic>
        <p:nvPicPr>
          <p:cNvPr id="4" name="Billede 3">
            <a:extLst>
              <a:ext uri="{FF2B5EF4-FFF2-40B4-BE49-F238E27FC236}">
                <a16:creationId xmlns:a16="http://schemas.microsoft.com/office/drawing/2014/main" id="{A4E1F93C-FAE0-F04F-9FB1-9D6FA9650E5C}"/>
              </a:ext>
            </a:extLst>
          </p:cNvPr>
          <p:cNvPicPr>
            <a:picLocks noChangeAspect="1"/>
          </p:cNvPicPr>
          <p:nvPr/>
        </p:nvPicPr>
        <p:blipFill>
          <a:blip r:embed="rId2"/>
          <a:stretch>
            <a:fillRect/>
          </a:stretch>
        </p:blipFill>
        <p:spPr>
          <a:xfrm>
            <a:off x="5241821" y="803186"/>
            <a:ext cx="5698322" cy="5122121"/>
          </a:xfrm>
          <a:prstGeom prst="rect">
            <a:avLst/>
          </a:prstGeom>
        </p:spPr>
      </p:pic>
    </p:spTree>
    <p:extLst>
      <p:ext uri="{BB962C8B-B14F-4D97-AF65-F5344CB8AC3E}">
        <p14:creationId xmlns:p14="http://schemas.microsoft.com/office/powerpoint/2010/main" val="28448221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061059-39E3-101B-ACA4-29EEBFA8CBA5}"/>
              </a:ext>
            </a:extLst>
          </p:cNvPr>
          <p:cNvSpPr>
            <a:spLocks noGrp="1"/>
          </p:cNvSpPr>
          <p:nvPr>
            <p:ph type="title"/>
          </p:nvPr>
        </p:nvSpPr>
        <p:spPr/>
        <p:txBody>
          <a:bodyPr/>
          <a:lstStyle/>
          <a:p>
            <a:r>
              <a:rPr lang="da-DK"/>
              <a:t>Oversigt – spiseseddel </a:t>
            </a:r>
            <a:r>
              <a:rPr lang="da-DK">
                <a:sym typeface="Wingdings" panose="05000000000000000000" pitchFamily="2" charset="2"/>
              </a:rPr>
              <a:t></a:t>
            </a:r>
            <a:endParaRPr lang="da-DK"/>
          </a:p>
        </p:txBody>
      </p:sp>
      <p:sp>
        <p:nvSpPr>
          <p:cNvPr id="3" name="Pladsholder til indhold 2">
            <a:extLst>
              <a:ext uri="{FF2B5EF4-FFF2-40B4-BE49-F238E27FC236}">
                <a16:creationId xmlns:a16="http://schemas.microsoft.com/office/drawing/2014/main" id="{02D5353C-A8F3-0F0E-F639-FFB6E238FED8}"/>
              </a:ext>
            </a:extLst>
          </p:cNvPr>
          <p:cNvSpPr>
            <a:spLocks noGrp="1"/>
          </p:cNvSpPr>
          <p:nvPr>
            <p:ph idx="1"/>
          </p:nvPr>
        </p:nvSpPr>
        <p:spPr/>
        <p:txBody>
          <a:bodyPr>
            <a:normAutofit fontScale="92500" lnSpcReduction="10000"/>
          </a:bodyPr>
          <a:lstStyle/>
          <a:p>
            <a:r>
              <a:rPr lang="da-DK" b="1"/>
              <a:t>Ferieaftalen 05.12 – 1. – 5. ferieuge og ferietillæg</a:t>
            </a:r>
          </a:p>
          <a:p>
            <a:r>
              <a:rPr lang="da-DK"/>
              <a:t>Optjening</a:t>
            </a:r>
          </a:p>
          <a:p>
            <a:r>
              <a:rPr lang="da-DK"/>
              <a:t>Planlægning</a:t>
            </a:r>
          </a:p>
          <a:p>
            <a:r>
              <a:rPr lang="da-DK"/>
              <a:t>Afholdelse</a:t>
            </a:r>
          </a:p>
          <a:p>
            <a:r>
              <a:rPr lang="da-DK"/>
              <a:t>Feriehindringer</a:t>
            </a:r>
          </a:p>
          <a:p>
            <a:r>
              <a:rPr lang="da-DK"/>
              <a:t>Sygdom under ferie</a:t>
            </a:r>
          </a:p>
          <a:p>
            <a:r>
              <a:rPr lang="da-DK"/>
              <a:t>Ferietillæg</a:t>
            </a:r>
          </a:p>
          <a:p>
            <a:r>
              <a:rPr lang="da-DK" b="1"/>
              <a:t>Aftale om 6. ferieuge, forhøjet ferietillæg (særlig feriegodtgørelse) mv 05.11</a:t>
            </a:r>
          </a:p>
          <a:p>
            <a:r>
              <a:rPr lang="da-DK"/>
              <a:t>Optjening </a:t>
            </a:r>
          </a:p>
          <a:p>
            <a:r>
              <a:rPr lang="da-DK"/>
              <a:t>Afholdelse </a:t>
            </a:r>
          </a:p>
          <a:p>
            <a:r>
              <a:rPr lang="da-DK"/>
              <a:t>Feriehindringer</a:t>
            </a:r>
          </a:p>
          <a:p>
            <a:r>
              <a:rPr lang="da-DK"/>
              <a:t>Sygdom under 6. ferieuge</a:t>
            </a:r>
          </a:p>
        </p:txBody>
      </p:sp>
    </p:spTree>
    <p:extLst>
      <p:ext uri="{BB962C8B-B14F-4D97-AF65-F5344CB8AC3E}">
        <p14:creationId xmlns:p14="http://schemas.microsoft.com/office/powerpoint/2010/main" val="3133090599"/>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7C4610E-9C18-467B-BF10-BE6A974CC3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0" name="Freeform 5">
              <a:extLst>
                <a:ext uri="{FF2B5EF4-FFF2-40B4-BE49-F238E27FC236}">
                  <a16:creationId xmlns:a16="http://schemas.microsoft.com/office/drawing/2014/main" id="{296DF307-344E-4E9B-A7AA-8139E450D1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da-DK"/>
            </a:p>
          </p:txBody>
        </p:sp>
        <p:sp>
          <p:nvSpPr>
            <p:cNvPr id="11" name="Freeform 6">
              <a:extLst>
                <a:ext uri="{FF2B5EF4-FFF2-40B4-BE49-F238E27FC236}">
                  <a16:creationId xmlns:a16="http://schemas.microsoft.com/office/drawing/2014/main" id="{E263CC2D-ACFB-4EB3-ADF9-CD82BC8422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da-DK"/>
            </a:p>
          </p:txBody>
        </p:sp>
        <p:sp>
          <p:nvSpPr>
            <p:cNvPr id="12" name="Freeform 7">
              <a:extLst>
                <a:ext uri="{FF2B5EF4-FFF2-40B4-BE49-F238E27FC236}">
                  <a16:creationId xmlns:a16="http://schemas.microsoft.com/office/drawing/2014/main" id="{C5366E2F-9BA0-485A-B1CA-A5E6E2E37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da-DK"/>
            </a:p>
          </p:txBody>
        </p:sp>
        <p:sp>
          <p:nvSpPr>
            <p:cNvPr id="13" name="Freeform 8">
              <a:extLst>
                <a:ext uri="{FF2B5EF4-FFF2-40B4-BE49-F238E27FC236}">
                  <a16:creationId xmlns:a16="http://schemas.microsoft.com/office/drawing/2014/main" id="{1803051E-7C26-4F53-8293-B4EAED4212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da-DK"/>
            </a:p>
          </p:txBody>
        </p:sp>
        <p:sp>
          <p:nvSpPr>
            <p:cNvPr id="14" name="Freeform 9">
              <a:extLst>
                <a:ext uri="{FF2B5EF4-FFF2-40B4-BE49-F238E27FC236}">
                  <a16:creationId xmlns:a16="http://schemas.microsoft.com/office/drawing/2014/main" id="{D10888CD-E496-4116-9C45-CF4F17ADE6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da-DK"/>
            </a:p>
          </p:txBody>
        </p:sp>
        <p:sp>
          <p:nvSpPr>
            <p:cNvPr id="15" name="Freeform 10">
              <a:extLst>
                <a:ext uri="{FF2B5EF4-FFF2-40B4-BE49-F238E27FC236}">
                  <a16:creationId xmlns:a16="http://schemas.microsoft.com/office/drawing/2014/main" id="{0A42DA8F-DA3D-43E9-A184-E0F6C133A1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da-DK"/>
            </a:p>
          </p:txBody>
        </p:sp>
        <p:sp>
          <p:nvSpPr>
            <p:cNvPr id="16" name="Freeform 11">
              <a:extLst>
                <a:ext uri="{FF2B5EF4-FFF2-40B4-BE49-F238E27FC236}">
                  <a16:creationId xmlns:a16="http://schemas.microsoft.com/office/drawing/2014/main" id="{473EAD31-7AA3-49B7-ADD6-C13FF0F14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da-DK"/>
            </a:p>
          </p:txBody>
        </p:sp>
        <p:sp>
          <p:nvSpPr>
            <p:cNvPr id="17" name="Freeform 12">
              <a:extLst>
                <a:ext uri="{FF2B5EF4-FFF2-40B4-BE49-F238E27FC236}">
                  <a16:creationId xmlns:a16="http://schemas.microsoft.com/office/drawing/2014/main" id="{2BBB7CDF-BA2E-451F-9201-CF2B6FEAEA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da-DK"/>
            </a:p>
          </p:txBody>
        </p:sp>
        <p:sp>
          <p:nvSpPr>
            <p:cNvPr id="18" name="Freeform 13">
              <a:extLst>
                <a:ext uri="{FF2B5EF4-FFF2-40B4-BE49-F238E27FC236}">
                  <a16:creationId xmlns:a16="http://schemas.microsoft.com/office/drawing/2014/main" id="{84809EF2-CD0D-4BC3-ABC7-E7E312A1D7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da-DK"/>
            </a:p>
          </p:txBody>
        </p:sp>
        <p:sp>
          <p:nvSpPr>
            <p:cNvPr id="19" name="Freeform 14">
              <a:extLst>
                <a:ext uri="{FF2B5EF4-FFF2-40B4-BE49-F238E27FC236}">
                  <a16:creationId xmlns:a16="http://schemas.microsoft.com/office/drawing/2014/main" id="{11D2D6C5-637B-4AFE-97F4-D4E48A6134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da-DK"/>
            </a:p>
          </p:txBody>
        </p:sp>
        <p:sp>
          <p:nvSpPr>
            <p:cNvPr id="20" name="Freeform 15">
              <a:extLst>
                <a:ext uri="{FF2B5EF4-FFF2-40B4-BE49-F238E27FC236}">
                  <a16:creationId xmlns:a16="http://schemas.microsoft.com/office/drawing/2014/main" id="{F841B2C5-57F5-4FE6-B4D4-EBB3F30881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da-DK"/>
            </a:p>
          </p:txBody>
        </p:sp>
        <p:sp>
          <p:nvSpPr>
            <p:cNvPr id="21" name="Freeform 16">
              <a:extLst>
                <a:ext uri="{FF2B5EF4-FFF2-40B4-BE49-F238E27FC236}">
                  <a16:creationId xmlns:a16="http://schemas.microsoft.com/office/drawing/2014/main" id="{B4822A39-2A52-4B2C-9319-BEFC526DB0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da-DK"/>
            </a:p>
          </p:txBody>
        </p:sp>
        <p:sp>
          <p:nvSpPr>
            <p:cNvPr id="22" name="Freeform 17">
              <a:extLst>
                <a:ext uri="{FF2B5EF4-FFF2-40B4-BE49-F238E27FC236}">
                  <a16:creationId xmlns:a16="http://schemas.microsoft.com/office/drawing/2014/main" id="{4E469692-E783-4950-8DEC-3A1FD3978B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da-DK"/>
            </a:p>
          </p:txBody>
        </p:sp>
        <p:sp>
          <p:nvSpPr>
            <p:cNvPr id="23" name="Freeform 18">
              <a:extLst>
                <a:ext uri="{FF2B5EF4-FFF2-40B4-BE49-F238E27FC236}">
                  <a16:creationId xmlns:a16="http://schemas.microsoft.com/office/drawing/2014/main" id="{012909CD-3254-41E5-B8BB-0F2D7CE0D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da-DK"/>
            </a:p>
          </p:txBody>
        </p:sp>
        <p:sp>
          <p:nvSpPr>
            <p:cNvPr id="24" name="Freeform 19">
              <a:extLst>
                <a:ext uri="{FF2B5EF4-FFF2-40B4-BE49-F238E27FC236}">
                  <a16:creationId xmlns:a16="http://schemas.microsoft.com/office/drawing/2014/main" id="{93E7648E-861E-4503-AEDC-56C4EC5072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da-DK"/>
            </a:p>
          </p:txBody>
        </p:sp>
        <p:sp>
          <p:nvSpPr>
            <p:cNvPr id="25" name="Freeform 20">
              <a:extLst>
                <a:ext uri="{FF2B5EF4-FFF2-40B4-BE49-F238E27FC236}">
                  <a16:creationId xmlns:a16="http://schemas.microsoft.com/office/drawing/2014/main" id="{F9C72257-EBD0-4D1C-A32C-D846446872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da-DK"/>
            </a:p>
          </p:txBody>
        </p:sp>
        <p:sp>
          <p:nvSpPr>
            <p:cNvPr id="26" name="Freeform 21">
              <a:extLst>
                <a:ext uri="{FF2B5EF4-FFF2-40B4-BE49-F238E27FC236}">
                  <a16:creationId xmlns:a16="http://schemas.microsoft.com/office/drawing/2014/main" id="{87BB2CBB-9C22-4E28-AB86-DC92AEE2DB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da-DK"/>
            </a:p>
          </p:txBody>
        </p:sp>
        <p:sp>
          <p:nvSpPr>
            <p:cNvPr id="27" name="Freeform 22">
              <a:extLst>
                <a:ext uri="{FF2B5EF4-FFF2-40B4-BE49-F238E27FC236}">
                  <a16:creationId xmlns:a16="http://schemas.microsoft.com/office/drawing/2014/main" id="{F85B3053-8D9F-410A-80C2-7960DDEA6A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da-DK"/>
            </a:p>
          </p:txBody>
        </p:sp>
        <p:sp>
          <p:nvSpPr>
            <p:cNvPr id="28" name="Freeform 23">
              <a:extLst>
                <a:ext uri="{FF2B5EF4-FFF2-40B4-BE49-F238E27FC236}">
                  <a16:creationId xmlns:a16="http://schemas.microsoft.com/office/drawing/2014/main" id="{E8FF5DA7-6E72-41F1-A54C-EAF440A274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da-DK"/>
            </a:p>
          </p:txBody>
        </p:sp>
      </p:grpSp>
      <p:grpSp>
        <p:nvGrpSpPr>
          <p:cNvPr id="30" name="Group 29">
            <a:extLst>
              <a:ext uri="{FF2B5EF4-FFF2-40B4-BE49-F238E27FC236}">
                <a16:creationId xmlns:a16="http://schemas.microsoft.com/office/drawing/2014/main" id="{A899734C-500F-4274-9854-8BFA14A1D7E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31" name="Rectangle 30">
              <a:extLst>
                <a:ext uri="{FF2B5EF4-FFF2-40B4-BE49-F238E27FC236}">
                  <a16:creationId xmlns:a16="http://schemas.microsoft.com/office/drawing/2014/main" id="{FF07BF51-2934-47AD-A415-7400882F14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sp>
          <p:nvSpPr>
            <p:cNvPr id="32" name="Isosceles Triangle 31">
              <a:extLst>
                <a:ext uri="{FF2B5EF4-FFF2-40B4-BE49-F238E27FC236}">
                  <a16:creationId xmlns:a16="http://schemas.microsoft.com/office/drawing/2014/main" id="{DD6E3DF0-EDC0-458B-9C5B-911814F0A6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sp>
          <p:nvSpPr>
            <p:cNvPr id="33" name="Rectangle 32">
              <a:extLst>
                <a:ext uri="{FF2B5EF4-FFF2-40B4-BE49-F238E27FC236}">
                  <a16:creationId xmlns:a16="http://schemas.microsoft.com/office/drawing/2014/main" id="{5D0824B1-47C9-4504-99FB-CB15051979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grpSp>
      <p:sp useBgFill="1">
        <p:nvSpPr>
          <p:cNvPr id="35" name="Rectangle 34">
            <a:extLst>
              <a:ext uri="{FF2B5EF4-FFF2-40B4-BE49-F238E27FC236}">
                <a16:creationId xmlns:a16="http://schemas.microsoft.com/office/drawing/2014/main" id="{34DD805B-2A7B-4ADA-9C4D-E0C9F192DB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Group 36">
            <a:extLst>
              <a:ext uri="{FF2B5EF4-FFF2-40B4-BE49-F238E27FC236}">
                <a16:creationId xmlns:a16="http://schemas.microsoft.com/office/drawing/2014/main" id="{C664A566-6D08-4E84-9708-4916A20016F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38" name="Freeform 5">
              <a:extLst>
                <a:ext uri="{FF2B5EF4-FFF2-40B4-BE49-F238E27FC236}">
                  <a16:creationId xmlns:a16="http://schemas.microsoft.com/office/drawing/2014/main" id="{871B622B-6E58-4933-88EC-99F28705F76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 name="Freeform 6">
              <a:extLst>
                <a:ext uri="{FF2B5EF4-FFF2-40B4-BE49-F238E27FC236}">
                  <a16:creationId xmlns:a16="http://schemas.microsoft.com/office/drawing/2014/main" id="{EE9A4681-AC1B-4ABC-9A1C-C7E7F08A003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 name="Freeform 7">
              <a:extLst>
                <a:ext uri="{FF2B5EF4-FFF2-40B4-BE49-F238E27FC236}">
                  <a16:creationId xmlns:a16="http://schemas.microsoft.com/office/drawing/2014/main" id="{F1EEAF4B-DA1A-4CC9-9CE4-587A9E2E17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 name="Freeform 8">
              <a:extLst>
                <a:ext uri="{FF2B5EF4-FFF2-40B4-BE49-F238E27FC236}">
                  <a16:creationId xmlns:a16="http://schemas.microsoft.com/office/drawing/2014/main" id="{4591EF24-12A6-499B-8074-7E3DFBE6E38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 name="Freeform 9">
              <a:extLst>
                <a:ext uri="{FF2B5EF4-FFF2-40B4-BE49-F238E27FC236}">
                  <a16:creationId xmlns:a16="http://schemas.microsoft.com/office/drawing/2014/main" id="{66866784-2E4F-4C28-BE67-875B71B7C13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 name="Freeform 10">
              <a:extLst>
                <a:ext uri="{FF2B5EF4-FFF2-40B4-BE49-F238E27FC236}">
                  <a16:creationId xmlns:a16="http://schemas.microsoft.com/office/drawing/2014/main" id="{752279D8-59CC-4821-B591-79994164FF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 name="Freeform 11">
              <a:extLst>
                <a:ext uri="{FF2B5EF4-FFF2-40B4-BE49-F238E27FC236}">
                  <a16:creationId xmlns:a16="http://schemas.microsoft.com/office/drawing/2014/main" id="{FB4FBA9C-1D3E-4B35-8A79-25478153F55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 name="Freeform 12">
              <a:extLst>
                <a:ext uri="{FF2B5EF4-FFF2-40B4-BE49-F238E27FC236}">
                  <a16:creationId xmlns:a16="http://schemas.microsoft.com/office/drawing/2014/main" id="{9428A193-740A-43D2-B875-80CB90AD911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 name="Freeform 13">
              <a:extLst>
                <a:ext uri="{FF2B5EF4-FFF2-40B4-BE49-F238E27FC236}">
                  <a16:creationId xmlns:a16="http://schemas.microsoft.com/office/drawing/2014/main" id="{92B2EFF8-5790-427A-ABED-1680FD133D0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 name="Freeform 14">
              <a:extLst>
                <a:ext uri="{FF2B5EF4-FFF2-40B4-BE49-F238E27FC236}">
                  <a16:creationId xmlns:a16="http://schemas.microsoft.com/office/drawing/2014/main" id="{782C5932-1596-43AA-BD7E-0F94FB8A96B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 name="Freeform 15">
              <a:extLst>
                <a:ext uri="{FF2B5EF4-FFF2-40B4-BE49-F238E27FC236}">
                  <a16:creationId xmlns:a16="http://schemas.microsoft.com/office/drawing/2014/main" id="{EFC81310-1590-4DBE-BF0B-DADBCF9F88C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 name="Freeform 16">
              <a:extLst>
                <a:ext uri="{FF2B5EF4-FFF2-40B4-BE49-F238E27FC236}">
                  <a16:creationId xmlns:a16="http://schemas.microsoft.com/office/drawing/2014/main" id="{968BA84E-DD0E-4FCD-8EDA-76DF8E09FB1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 name="Freeform 17">
              <a:extLst>
                <a:ext uri="{FF2B5EF4-FFF2-40B4-BE49-F238E27FC236}">
                  <a16:creationId xmlns:a16="http://schemas.microsoft.com/office/drawing/2014/main" id="{1D3D7541-A0D9-4993-B691-D2D5B8B3EF6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 name="Freeform 18">
              <a:extLst>
                <a:ext uri="{FF2B5EF4-FFF2-40B4-BE49-F238E27FC236}">
                  <a16:creationId xmlns:a16="http://schemas.microsoft.com/office/drawing/2014/main" id="{9FB31D01-8168-4494-8C2F-727E555AAF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 name="Freeform 19">
              <a:extLst>
                <a:ext uri="{FF2B5EF4-FFF2-40B4-BE49-F238E27FC236}">
                  <a16:creationId xmlns:a16="http://schemas.microsoft.com/office/drawing/2014/main" id="{8C455EEB-FD40-414D-A542-FB35DEB73C1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 name="Freeform 20">
              <a:extLst>
                <a:ext uri="{FF2B5EF4-FFF2-40B4-BE49-F238E27FC236}">
                  <a16:creationId xmlns:a16="http://schemas.microsoft.com/office/drawing/2014/main" id="{F08F1FC1-956F-4494-BAFD-D504E93070F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 name="Freeform 21">
              <a:extLst>
                <a:ext uri="{FF2B5EF4-FFF2-40B4-BE49-F238E27FC236}">
                  <a16:creationId xmlns:a16="http://schemas.microsoft.com/office/drawing/2014/main" id="{BEEDE1AA-8DCD-43D3-BC15-5748403148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 name="Freeform 22">
              <a:extLst>
                <a:ext uri="{FF2B5EF4-FFF2-40B4-BE49-F238E27FC236}">
                  <a16:creationId xmlns:a16="http://schemas.microsoft.com/office/drawing/2014/main" id="{E36CDA69-ED79-4DCF-9761-0B6134FA638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 name="Freeform 23">
              <a:extLst>
                <a:ext uri="{FF2B5EF4-FFF2-40B4-BE49-F238E27FC236}">
                  <a16:creationId xmlns:a16="http://schemas.microsoft.com/office/drawing/2014/main" id="{5F812C02-CFCB-47F4-B493-7753519FCAD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58" name="Group 57">
            <a:extLst>
              <a:ext uri="{FF2B5EF4-FFF2-40B4-BE49-F238E27FC236}">
                <a16:creationId xmlns:a16="http://schemas.microsoft.com/office/drawing/2014/main" id="{B83678BA-0A50-4D51-9E9E-08BB66F83C3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07084" y="1186483"/>
            <a:ext cx="3822597" cy="4477933"/>
            <a:chOff x="807084" y="1186483"/>
            <a:chExt cx="3822597" cy="4477933"/>
          </a:xfrm>
        </p:grpSpPr>
        <p:sp>
          <p:nvSpPr>
            <p:cNvPr id="59" name="Rectangle 58">
              <a:extLst>
                <a:ext uri="{FF2B5EF4-FFF2-40B4-BE49-F238E27FC236}">
                  <a16:creationId xmlns:a16="http://schemas.microsoft.com/office/drawing/2014/main" id="{F1A8F65D-5E8F-4CA5-9240-1357120F93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7531" y="1186483"/>
              <a:ext cx="3821702"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Isosceles Triangle 39">
              <a:extLst>
                <a:ext uri="{FF2B5EF4-FFF2-40B4-BE49-F238E27FC236}">
                  <a16:creationId xmlns:a16="http://schemas.microsoft.com/office/drawing/2014/main" id="{2A4731E5-DE5F-4215-9525-99426B3909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514766"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3478866D-C5E9-4968-BEF7-B1F0308089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7084" y="1991156"/>
              <a:ext cx="382259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el 1">
            <a:extLst>
              <a:ext uri="{FF2B5EF4-FFF2-40B4-BE49-F238E27FC236}">
                <a16:creationId xmlns:a16="http://schemas.microsoft.com/office/drawing/2014/main" id="{1D41201E-5CDF-B746-973E-A2CFB0086C17}"/>
              </a:ext>
            </a:extLst>
          </p:cNvPr>
          <p:cNvSpPr>
            <a:spLocks noGrp="1"/>
          </p:cNvSpPr>
          <p:nvPr>
            <p:ph type="title"/>
          </p:nvPr>
        </p:nvSpPr>
        <p:spPr>
          <a:xfrm>
            <a:off x="895415" y="2075504"/>
            <a:ext cx="3654569" cy="2042725"/>
          </a:xfrm>
        </p:spPr>
        <p:txBody>
          <a:bodyPr vert="horz" lIns="228600" tIns="228600" rIns="228600" bIns="0" rtlCol="0" anchor="b">
            <a:normAutofit/>
          </a:bodyPr>
          <a:lstStyle/>
          <a:p>
            <a:pPr>
              <a:lnSpc>
                <a:spcPct val="80000"/>
              </a:lnSpc>
            </a:pPr>
            <a:r>
              <a:rPr lang="en-US" sz="4600"/>
              <a:t>Nye </a:t>
            </a:r>
            <a:r>
              <a:rPr lang="en-US" sz="4600" err="1"/>
              <a:t>ferieregler</a:t>
            </a:r>
            <a:r>
              <a:rPr lang="en-US" sz="4600"/>
              <a:t> </a:t>
            </a:r>
            <a:r>
              <a:rPr lang="en-US" sz="4600" err="1"/>
              <a:t>fra</a:t>
            </a:r>
            <a:r>
              <a:rPr lang="en-US" sz="4600"/>
              <a:t> 1. august 2020</a:t>
            </a:r>
          </a:p>
        </p:txBody>
      </p:sp>
      <p:sp>
        <p:nvSpPr>
          <p:cNvPr id="63" name="Rectangle 62">
            <a:extLst>
              <a:ext uri="{FF2B5EF4-FFF2-40B4-BE49-F238E27FC236}">
                <a16:creationId xmlns:a16="http://schemas.microsoft.com/office/drawing/2014/main" id="{9BF6EDB4-B4ED-4900-9E38-A7AE0EEEEA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40150" y="-6706"/>
            <a:ext cx="6751849" cy="6871125"/>
          </a:xfrm>
          <a:prstGeom prst="rect">
            <a:avLst/>
          </a:prstGeom>
          <a:solidFill>
            <a:schemeClr val="bg1"/>
          </a:solidFill>
          <a:ln w="9525">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ladsholder til indhold 5">
            <a:extLst>
              <a:ext uri="{FF2B5EF4-FFF2-40B4-BE49-F238E27FC236}">
                <a16:creationId xmlns:a16="http://schemas.microsoft.com/office/drawing/2014/main" id="{F96730E2-532E-9F56-3CD9-876357F10CA9}"/>
              </a:ext>
            </a:extLst>
          </p:cNvPr>
          <p:cNvSpPr>
            <a:spLocks noGrp="1"/>
          </p:cNvSpPr>
          <p:nvPr>
            <p:ph idx="1"/>
          </p:nvPr>
        </p:nvSpPr>
        <p:spPr/>
        <p:txBody>
          <a:bodyPr>
            <a:normAutofit fontScale="77500" lnSpcReduction="20000"/>
          </a:bodyPr>
          <a:lstStyle/>
          <a:p>
            <a:pPr marL="0" indent="0">
              <a:buNone/>
            </a:pPr>
            <a:r>
              <a:rPr lang="da-DK"/>
              <a:t>	</a:t>
            </a:r>
          </a:p>
          <a:p>
            <a:pPr marL="0" indent="0">
              <a:buNone/>
            </a:pPr>
            <a:r>
              <a:rPr lang="da-DK"/>
              <a:t>	</a:t>
            </a:r>
            <a:r>
              <a:rPr lang="da-DK" sz="2100"/>
              <a:t>Reglerne blev ændret på grund af EU’s pålæg</a:t>
            </a:r>
          </a:p>
          <a:p>
            <a:pPr marL="0" indent="0">
              <a:buNone/>
            </a:pPr>
            <a:r>
              <a:rPr lang="da-DK" sz="2100"/>
              <a:t>	EU har stor indflydelse på vores overenskomster og 	ansættelsesret : 8 timers grænsen, deltidsdommene mv. </a:t>
            </a:r>
          </a:p>
          <a:p>
            <a:pPr marL="0" indent="0">
              <a:buNone/>
            </a:pPr>
            <a:r>
              <a:rPr lang="da-DK" sz="2100"/>
              <a:t>	Arbejdstidsdirektivet – ”4 ugers betalt ferie i 	</a:t>
            </a:r>
            <a:r>
              <a:rPr lang="da-DK" sz="2100" err="1"/>
              <a:t>ferieåret</a:t>
            </a:r>
            <a:r>
              <a:rPr lang="da-DK" sz="2100"/>
              <a:t>”</a:t>
            </a:r>
          </a:p>
          <a:p>
            <a:pPr marL="0" indent="0">
              <a:buNone/>
            </a:pPr>
            <a:r>
              <a:rPr lang="da-DK" sz="2100"/>
              <a:t>	En nyuddannet akademiker fra Danmark klagede </a:t>
            </a:r>
          </a:p>
          <a:p>
            <a:pPr marL="0" indent="0">
              <a:buNone/>
            </a:pPr>
            <a:r>
              <a:rPr lang="da-DK" sz="2100"/>
              <a:t>	Førte til ændring af ferieloven og derfor også vores 	kommunale ferieaftaler</a:t>
            </a:r>
          </a:p>
          <a:p>
            <a:pPr marL="0" indent="0">
              <a:buNone/>
            </a:pPr>
            <a:r>
              <a:rPr lang="da-DK" sz="2100"/>
              <a:t>	Den nye samtidighedsferie kunne ikke overføres til 6. 	ferieuge mm. på grund af økonomien</a:t>
            </a:r>
          </a:p>
          <a:p>
            <a:pPr marL="0" indent="0">
              <a:buNone/>
            </a:pPr>
            <a:r>
              <a:rPr lang="da-DK" sz="2100"/>
              <a:t>	Derfor er reglerne nu forskellige for 1.-5. 	ferieuge og 6. ferieuge </a:t>
            </a:r>
          </a:p>
          <a:p>
            <a:pPr marL="0" indent="0">
              <a:buNone/>
            </a:pPr>
            <a:r>
              <a:rPr lang="da-DK"/>
              <a:t>	</a:t>
            </a:r>
          </a:p>
          <a:p>
            <a:pPr marL="0" indent="0">
              <a:buNone/>
            </a:pPr>
            <a:r>
              <a:rPr lang="da-DK"/>
              <a:t>	</a:t>
            </a:r>
          </a:p>
          <a:p>
            <a:pPr marL="0" indent="0">
              <a:buNone/>
            </a:pPr>
            <a:r>
              <a:rPr lang="da-DK"/>
              <a:t>	</a:t>
            </a:r>
          </a:p>
          <a:p>
            <a:pPr marL="0" indent="0">
              <a:buNone/>
            </a:pPr>
            <a:endParaRPr lang="da-DK"/>
          </a:p>
          <a:p>
            <a:pPr marL="0" indent="0">
              <a:buNone/>
            </a:pPr>
            <a:endParaRPr lang="da-DK"/>
          </a:p>
        </p:txBody>
      </p:sp>
    </p:spTree>
    <p:extLst>
      <p:ext uri="{BB962C8B-B14F-4D97-AF65-F5344CB8AC3E}">
        <p14:creationId xmlns:p14="http://schemas.microsoft.com/office/powerpoint/2010/main" val="7269448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48B288-04E8-9C2E-D7B2-28CF1A5ADE7F}"/>
              </a:ext>
            </a:extLst>
          </p:cNvPr>
          <p:cNvSpPr>
            <a:spLocks noGrp="1"/>
          </p:cNvSpPr>
          <p:nvPr>
            <p:ph type="title"/>
          </p:nvPr>
        </p:nvSpPr>
        <p:spPr/>
        <p:txBody>
          <a:bodyPr>
            <a:normAutofit fontScale="90000"/>
          </a:bodyPr>
          <a:lstStyle/>
          <a:p>
            <a:r>
              <a:rPr lang="da-DK" noProof="0"/>
              <a:t>Ferieperioden- ferieaftalen 05.12, § 4 – de 5 uger</a:t>
            </a:r>
          </a:p>
        </p:txBody>
      </p:sp>
      <p:sp>
        <p:nvSpPr>
          <p:cNvPr id="3" name="Pladsholder til indhold 2">
            <a:extLst>
              <a:ext uri="{FF2B5EF4-FFF2-40B4-BE49-F238E27FC236}">
                <a16:creationId xmlns:a16="http://schemas.microsoft.com/office/drawing/2014/main" id="{E310BED6-3C5A-F5DC-11D7-8688199C849D}"/>
              </a:ext>
            </a:extLst>
          </p:cNvPr>
          <p:cNvSpPr>
            <a:spLocks noGrp="1"/>
          </p:cNvSpPr>
          <p:nvPr>
            <p:ph idx="1"/>
          </p:nvPr>
        </p:nvSpPr>
        <p:spPr/>
        <p:txBody>
          <a:bodyPr>
            <a:normAutofit/>
          </a:bodyPr>
          <a:lstStyle/>
          <a:p>
            <a:r>
              <a:rPr lang="da-DK" b="1"/>
              <a:t>§ 4. </a:t>
            </a:r>
            <a:r>
              <a:rPr lang="da-DK" b="1" err="1"/>
              <a:t>Ferieåret</a:t>
            </a:r>
            <a:r>
              <a:rPr lang="da-DK" b="1"/>
              <a:t>, ferieafholdelsesperioden, hovedferieperioden og ferieugen </a:t>
            </a:r>
          </a:p>
          <a:p>
            <a:r>
              <a:rPr lang="da-DK"/>
              <a:t> </a:t>
            </a:r>
            <a:r>
              <a:rPr lang="da-DK" u="sng"/>
              <a:t>Stk. 1. </a:t>
            </a:r>
            <a:r>
              <a:rPr lang="da-DK"/>
              <a:t>Ved </a:t>
            </a:r>
            <a:r>
              <a:rPr lang="da-DK" err="1"/>
              <a:t>ferieåret</a:t>
            </a:r>
            <a:r>
              <a:rPr lang="da-DK"/>
              <a:t> forstås perioden fra den 1. september til den 31. august (12 måneder).  </a:t>
            </a:r>
          </a:p>
          <a:p>
            <a:r>
              <a:rPr lang="da-DK" u="sng"/>
              <a:t>Stk. 2. </a:t>
            </a:r>
            <a:r>
              <a:rPr lang="da-DK"/>
              <a:t>Ved ferieafholdelsesperioden forstås </a:t>
            </a:r>
            <a:r>
              <a:rPr lang="da-DK" err="1"/>
              <a:t>ferieåret</a:t>
            </a:r>
            <a:r>
              <a:rPr lang="da-DK"/>
              <a:t> og de efterfølgende 4 måneder fra ferieårets udgang til kalenderårets udgang, dvs. perioden fra den 1. september til den 31. december i det efterfølgende år december 2021. </a:t>
            </a:r>
          </a:p>
          <a:p>
            <a:r>
              <a:rPr lang="da-DK" u="sng"/>
              <a:t>Stk. 3. </a:t>
            </a:r>
            <a:r>
              <a:rPr lang="da-DK"/>
              <a:t>Ved hovedferieperioden forstås tidsrummet mellem den 1. maj og den 30. september, hvor begge dage er medregnet. </a:t>
            </a:r>
          </a:p>
          <a:p>
            <a:r>
              <a:rPr lang="da-DK" u="sng"/>
              <a:t>Stk. 4. </a:t>
            </a:r>
            <a:r>
              <a:rPr lang="da-DK"/>
              <a:t>Ved ferieugen forstås 7 på hinanden følgende kalenderdage inden for, hvilke ferietimerne afholdes. </a:t>
            </a:r>
          </a:p>
        </p:txBody>
      </p:sp>
    </p:spTree>
    <p:extLst>
      <p:ext uri="{BB962C8B-B14F-4D97-AF65-F5344CB8AC3E}">
        <p14:creationId xmlns:p14="http://schemas.microsoft.com/office/powerpoint/2010/main" val="27754667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BE5F83-C696-A34D-C453-BBFFE8E4F133}"/>
              </a:ext>
            </a:extLst>
          </p:cNvPr>
          <p:cNvSpPr>
            <a:spLocks noGrp="1"/>
          </p:cNvSpPr>
          <p:nvPr>
            <p:ph type="title"/>
          </p:nvPr>
        </p:nvSpPr>
        <p:spPr/>
        <p:txBody>
          <a:bodyPr/>
          <a:lstStyle/>
          <a:p>
            <a:r>
              <a:rPr lang="da-DK"/>
              <a:t>Optjening af ferie 1.-5. uge, §§ 5-7</a:t>
            </a:r>
          </a:p>
        </p:txBody>
      </p:sp>
      <p:sp>
        <p:nvSpPr>
          <p:cNvPr id="3" name="Pladsholder til indhold 2">
            <a:extLst>
              <a:ext uri="{FF2B5EF4-FFF2-40B4-BE49-F238E27FC236}">
                <a16:creationId xmlns:a16="http://schemas.microsoft.com/office/drawing/2014/main" id="{CCC74E13-4147-019A-65A1-002C2C17D4BC}"/>
              </a:ext>
            </a:extLst>
          </p:cNvPr>
          <p:cNvSpPr>
            <a:spLocks noGrp="1"/>
          </p:cNvSpPr>
          <p:nvPr>
            <p:ph idx="1"/>
          </p:nvPr>
        </p:nvSpPr>
        <p:spPr/>
        <p:txBody>
          <a:bodyPr/>
          <a:lstStyle/>
          <a:p>
            <a:r>
              <a:rPr lang="da-DK"/>
              <a:t>Ferie optjenes i timer – hvorfor det? </a:t>
            </a:r>
          </a:p>
          <a:p>
            <a:r>
              <a:rPr lang="da-DK"/>
              <a:t>For hver måned optjenes 15,42 timer for fuldtidsansatte</a:t>
            </a:r>
          </a:p>
          <a:p>
            <a:r>
              <a:rPr lang="da-DK"/>
              <a:t>Det svarer til 2,08 dag</a:t>
            </a:r>
          </a:p>
          <a:p>
            <a:r>
              <a:rPr lang="da-DK"/>
              <a:t>For deltidsansatte optjenes timer forholdsmæssigt</a:t>
            </a:r>
          </a:p>
          <a:p>
            <a:r>
              <a:rPr lang="da-DK"/>
              <a:t>Dertil kommer 6. ferieuge – som optjenes i en anden periode. Den vender vi tilbage til</a:t>
            </a:r>
          </a:p>
        </p:txBody>
      </p:sp>
    </p:spTree>
    <p:extLst>
      <p:ext uri="{BB962C8B-B14F-4D97-AF65-F5344CB8AC3E}">
        <p14:creationId xmlns:p14="http://schemas.microsoft.com/office/powerpoint/2010/main" val="31434673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AC5BBE-C458-74B6-DD4E-EE2D691B7C91}"/>
              </a:ext>
            </a:extLst>
          </p:cNvPr>
          <p:cNvSpPr>
            <a:spLocks noGrp="1"/>
          </p:cNvSpPr>
          <p:nvPr>
            <p:ph type="title"/>
          </p:nvPr>
        </p:nvSpPr>
        <p:spPr/>
        <p:txBody>
          <a:bodyPr/>
          <a:lstStyle/>
          <a:p>
            <a:r>
              <a:rPr lang="da-DK"/>
              <a:t>Ret til ferie</a:t>
            </a:r>
            <a:br>
              <a:rPr lang="da-DK"/>
            </a:br>
            <a:r>
              <a:rPr lang="da-DK"/>
              <a:t>§ 8 </a:t>
            </a:r>
          </a:p>
        </p:txBody>
      </p:sp>
      <p:sp>
        <p:nvSpPr>
          <p:cNvPr id="3" name="Pladsholder til indhold 2">
            <a:extLst>
              <a:ext uri="{FF2B5EF4-FFF2-40B4-BE49-F238E27FC236}">
                <a16:creationId xmlns:a16="http://schemas.microsoft.com/office/drawing/2014/main" id="{2E02CB78-5A3D-D730-1003-010A2539355D}"/>
              </a:ext>
            </a:extLst>
          </p:cNvPr>
          <p:cNvSpPr>
            <a:spLocks noGrp="1"/>
          </p:cNvSpPr>
          <p:nvPr>
            <p:ph idx="1"/>
          </p:nvPr>
        </p:nvSpPr>
        <p:spPr/>
        <p:txBody>
          <a:bodyPr/>
          <a:lstStyle/>
          <a:p>
            <a:r>
              <a:rPr lang="da-DK"/>
              <a:t>En ansat, der har været ansat hele </a:t>
            </a:r>
            <a:r>
              <a:rPr lang="da-DK" err="1"/>
              <a:t>ferieåret</a:t>
            </a:r>
            <a:r>
              <a:rPr lang="da-DK"/>
              <a:t> fra 1. september til 31. august har ret til 5 ugers betalt ferie</a:t>
            </a:r>
          </a:p>
          <a:p>
            <a:r>
              <a:rPr lang="da-DK"/>
              <a:t>Hvis man ikke har været ansat hele </a:t>
            </a:r>
            <a:r>
              <a:rPr lang="da-DK" err="1"/>
              <a:t>ferieåret</a:t>
            </a:r>
            <a:r>
              <a:rPr lang="da-DK"/>
              <a:t>, har man ret til ferie alligevel – men en del af den er så uden løn</a:t>
            </a:r>
          </a:p>
          <a:p>
            <a:r>
              <a:rPr lang="da-DK"/>
              <a:t> - relevant hvis man bliver ansat midt i et </a:t>
            </a:r>
            <a:r>
              <a:rPr lang="da-DK" err="1"/>
              <a:t>ferieår</a:t>
            </a:r>
            <a:endParaRPr lang="da-DK"/>
          </a:p>
          <a:p>
            <a:r>
              <a:rPr lang="da-DK"/>
              <a:t>Ferietimer fastsættes og afregnes altid i forhold til den gældende beskæftigelsesgrad på tidspunktet for feriens afholdelse – hvad menes der med det? </a:t>
            </a:r>
          </a:p>
          <a:p>
            <a:pPr marL="0" indent="0">
              <a:buNone/>
            </a:pPr>
            <a:endParaRPr lang="da-DK"/>
          </a:p>
        </p:txBody>
      </p:sp>
    </p:spTree>
    <p:extLst>
      <p:ext uri="{BB962C8B-B14F-4D97-AF65-F5344CB8AC3E}">
        <p14:creationId xmlns:p14="http://schemas.microsoft.com/office/powerpoint/2010/main" val="6891208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DDE8B6-1A4E-BB91-F676-1773C6C21F5D}"/>
              </a:ext>
            </a:extLst>
          </p:cNvPr>
          <p:cNvSpPr>
            <a:spLocks noGrp="1"/>
          </p:cNvSpPr>
          <p:nvPr>
            <p:ph type="title"/>
          </p:nvPr>
        </p:nvSpPr>
        <p:spPr/>
        <p:txBody>
          <a:bodyPr>
            <a:normAutofit fontScale="90000"/>
          </a:bodyPr>
          <a:lstStyle/>
          <a:p>
            <a:r>
              <a:rPr lang="da-DK"/>
              <a:t>Ferie og </a:t>
            </a:r>
            <a:r>
              <a:rPr lang="da-DK" err="1"/>
              <a:t>beskæftigelses-grad</a:t>
            </a:r>
            <a:br>
              <a:rPr lang="da-DK"/>
            </a:br>
            <a:r>
              <a:rPr lang="da-DK"/>
              <a:t>§ 10, stk. 3</a:t>
            </a:r>
          </a:p>
        </p:txBody>
      </p:sp>
      <p:sp>
        <p:nvSpPr>
          <p:cNvPr id="3" name="Pladsholder til indhold 2">
            <a:extLst>
              <a:ext uri="{FF2B5EF4-FFF2-40B4-BE49-F238E27FC236}">
                <a16:creationId xmlns:a16="http://schemas.microsoft.com/office/drawing/2014/main" id="{2F641CA3-A78B-9E89-5E1A-39EE6E37B373}"/>
              </a:ext>
            </a:extLst>
          </p:cNvPr>
          <p:cNvSpPr>
            <a:spLocks noGrp="1"/>
          </p:cNvSpPr>
          <p:nvPr>
            <p:ph idx="1"/>
          </p:nvPr>
        </p:nvSpPr>
        <p:spPr/>
        <p:txBody>
          <a:bodyPr/>
          <a:lstStyle/>
          <a:p>
            <a:r>
              <a:rPr lang="da-DK"/>
              <a:t>Ferietimerne op- og nedskrives, hvis man er gået op eller ned i tid</a:t>
            </a:r>
          </a:p>
          <a:p>
            <a:r>
              <a:rPr lang="da-DK"/>
              <a:t>Hvis du for eksempel har optjent ferie på en beskæftigelsesgrad på 25 timer, men på ferietidspunktet er ansat til 30 timer, så bliver ferietimerne reguleret op</a:t>
            </a:r>
          </a:p>
          <a:p>
            <a:r>
              <a:rPr lang="da-DK"/>
              <a:t>Det sker helt automatisk – og skal sikre, at ferietimerne svarer til de timer, der indgår i din arbejdstidsopgørelse</a:t>
            </a:r>
          </a:p>
          <a:p>
            <a:r>
              <a:rPr lang="da-DK"/>
              <a:t>Du vil sandsynligvis slet ikke opdage det, da ferie holdes i hele uger på musikskoleområdet</a:t>
            </a:r>
          </a:p>
        </p:txBody>
      </p:sp>
    </p:spTree>
    <p:extLst>
      <p:ext uri="{BB962C8B-B14F-4D97-AF65-F5344CB8AC3E}">
        <p14:creationId xmlns:p14="http://schemas.microsoft.com/office/powerpoint/2010/main" val="26034945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ACA983-C730-0C6E-AF27-7FE06A357403}"/>
              </a:ext>
            </a:extLst>
          </p:cNvPr>
          <p:cNvSpPr>
            <a:spLocks noGrp="1"/>
          </p:cNvSpPr>
          <p:nvPr>
            <p:ph type="title"/>
          </p:nvPr>
        </p:nvSpPr>
        <p:spPr/>
        <p:txBody>
          <a:bodyPr/>
          <a:lstStyle/>
          <a:p>
            <a:r>
              <a:rPr lang="da-DK"/>
              <a:t>Fastlæggelse og afholdelse af ferie, §§ 10-12</a:t>
            </a:r>
          </a:p>
        </p:txBody>
      </p:sp>
      <p:sp>
        <p:nvSpPr>
          <p:cNvPr id="3" name="Pladsholder til indhold 2">
            <a:extLst>
              <a:ext uri="{FF2B5EF4-FFF2-40B4-BE49-F238E27FC236}">
                <a16:creationId xmlns:a16="http://schemas.microsoft.com/office/drawing/2014/main" id="{D02DD099-12DF-55A0-52BB-6DE57AEBEAD8}"/>
              </a:ext>
            </a:extLst>
          </p:cNvPr>
          <p:cNvSpPr>
            <a:spLocks noGrp="1"/>
          </p:cNvSpPr>
          <p:nvPr>
            <p:ph idx="1"/>
          </p:nvPr>
        </p:nvSpPr>
        <p:spPr/>
        <p:txBody>
          <a:bodyPr/>
          <a:lstStyle/>
          <a:p>
            <a:r>
              <a:rPr lang="da-DK"/>
              <a:t>Ferie skal varsles med 3 måneder for hovedferien (3 uger) og 1 måned for restferien </a:t>
            </a:r>
          </a:p>
          <a:p>
            <a:r>
              <a:rPr lang="da-DK"/>
              <a:t>I praksis planlægger musikskolerne ferien et år frem ved årsplanen</a:t>
            </a:r>
          </a:p>
          <a:p>
            <a:r>
              <a:rPr lang="da-DK"/>
              <a:t>Nogle planlægger 4 uger i sommerferien og en uge i efterårsferien eller vinterferien </a:t>
            </a:r>
          </a:p>
          <a:p>
            <a:r>
              <a:rPr lang="da-DK"/>
              <a:t>Mange lægger 3 uger i sommerferien og 1 uge både i efterårsferien og vinterferien</a:t>
            </a:r>
          </a:p>
          <a:p>
            <a:r>
              <a:rPr lang="da-DK"/>
              <a:t>Da ferien således varsles kollektivt, er det ikke så relevant med reglerne for drøftelse og planlægning af ferien</a:t>
            </a:r>
          </a:p>
          <a:p>
            <a:r>
              <a:rPr lang="da-DK"/>
              <a:t>Når ferien er varslet, kan den ikke uden videre flyttes – force majeure reglen i § 12, stk. 3</a:t>
            </a:r>
          </a:p>
        </p:txBody>
      </p:sp>
    </p:spTree>
    <p:extLst>
      <p:ext uri="{BB962C8B-B14F-4D97-AF65-F5344CB8AC3E}">
        <p14:creationId xmlns:p14="http://schemas.microsoft.com/office/powerpoint/2010/main" val="744564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CD23B1-07C5-9321-EFCA-D6079D65346F}"/>
              </a:ext>
            </a:extLst>
          </p:cNvPr>
          <p:cNvSpPr>
            <a:spLocks noGrp="1"/>
          </p:cNvSpPr>
          <p:nvPr>
            <p:ph type="title"/>
          </p:nvPr>
        </p:nvSpPr>
        <p:spPr/>
        <p:txBody>
          <a:bodyPr/>
          <a:lstStyle/>
          <a:p>
            <a:r>
              <a:rPr lang="da-DK"/>
              <a:t>Feriehindringer </a:t>
            </a:r>
            <a:br>
              <a:rPr lang="da-DK"/>
            </a:br>
            <a:r>
              <a:rPr lang="da-DK"/>
              <a:t>§ 22</a:t>
            </a:r>
          </a:p>
        </p:txBody>
      </p:sp>
      <p:sp>
        <p:nvSpPr>
          <p:cNvPr id="3" name="Pladsholder til indhold 2">
            <a:extLst>
              <a:ext uri="{FF2B5EF4-FFF2-40B4-BE49-F238E27FC236}">
                <a16:creationId xmlns:a16="http://schemas.microsoft.com/office/drawing/2014/main" id="{4045D043-9A25-16C7-1CCE-E9A19A7310F6}"/>
              </a:ext>
            </a:extLst>
          </p:cNvPr>
          <p:cNvSpPr>
            <a:spLocks noGrp="1"/>
          </p:cNvSpPr>
          <p:nvPr>
            <p:ph idx="1"/>
          </p:nvPr>
        </p:nvSpPr>
        <p:spPr/>
        <p:txBody>
          <a:bodyPr/>
          <a:lstStyle/>
          <a:p>
            <a:r>
              <a:rPr lang="da-DK" dirty="0"/>
              <a:t>Hvis man bliver forhindret i at holde ferie på grund af de punkter, der fremgår af § 22, afvikles ferien ikke</a:t>
            </a:r>
          </a:p>
          <a:p>
            <a:r>
              <a:rPr lang="da-DK" dirty="0"/>
              <a:t>Listen er udtømmende – det vil sige, at det kun er en feriehindring, hvis det står på listen</a:t>
            </a:r>
          </a:p>
          <a:p>
            <a:r>
              <a:rPr lang="da-DK" dirty="0"/>
              <a:t>Det vigtigste er sygdom og barsel</a:t>
            </a:r>
          </a:p>
          <a:p>
            <a:r>
              <a:rPr lang="da-DK" dirty="0"/>
              <a:t>Kig i §§ 22 – kan I komme i tanke om nogle hindringer for at nyde sin ferie, der ikke står på listen? (Barns sygdom står der fx ikke)</a:t>
            </a:r>
          </a:p>
        </p:txBody>
      </p:sp>
    </p:spTree>
    <p:extLst>
      <p:ext uri="{BB962C8B-B14F-4D97-AF65-F5344CB8AC3E}">
        <p14:creationId xmlns:p14="http://schemas.microsoft.com/office/powerpoint/2010/main" val="17172824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7C32427-C059-37F1-EAF0-8AA18AE0BF3B}"/>
              </a:ext>
            </a:extLst>
          </p:cNvPr>
          <p:cNvSpPr>
            <a:spLocks noGrp="1"/>
          </p:cNvSpPr>
          <p:nvPr>
            <p:ph type="title"/>
          </p:nvPr>
        </p:nvSpPr>
        <p:spPr/>
        <p:txBody>
          <a:bodyPr/>
          <a:lstStyle/>
          <a:p>
            <a:r>
              <a:rPr lang="da-DK"/>
              <a:t>Hvad sker der, hvis man er feriehindret? </a:t>
            </a:r>
          </a:p>
        </p:txBody>
      </p:sp>
      <p:sp>
        <p:nvSpPr>
          <p:cNvPr id="3" name="Pladsholder til indhold 2">
            <a:extLst>
              <a:ext uri="{FF2B5EF4-FFF2-40B4-BE49-F238E27FC236}">
                <a16:creationId xmlns:a16="http://schemas.microsoft.com/office/drawing/2014/main" id="{4B87D40B-F6EE-D1B5-9613-7E34CA1C223C}"/>
              </a:ext>
            </a:extLst>
          </p:cNvPr>
          <p:cNvSpPr>
            <a:spLocks noGrp="1"/>
          </p:cNvSpPr>
          <p:nvPr>
            <p:ph idx="1"/>
          </p:nvPr>
        </p:nvSpPr>
        <p:spPr/>
        <p:txBody>
          <a:bodyPr>
            <a:normAutofit lnSpcReduction="10000"/>
          </a:bodyPr>
          <a:lstStyle/>
          <a:p>
            <a:r>
              <a:rPr lang="da-DK"/>
              <a:t>Udgangspunktet er, at ferien skal holdes på et senere tidspunkt. </a:t>
            </a:r>
          </a:p>
          <a:p>
            <a:r>
              <a:rPr lang="da-DK"/>
              <a:t>Hvis man er feriehindret helt frem til 31. december i den ferieafholdelsesperiode, som ferien tilhører, så overføres 1.-4 ferieuge, og 5. ferieuge udbetales</a:t>
            </a:r>
          </a:p>
          <a:p>
            <a:r>
              <a:rPr lang="da-DK"/>
              <a:t>Den eneste måde man kan få udbetalt 1.-4 ferieuge på, er hvis man er feriehindret hen over to ferieafholdelsesperioder</a:t>
            </a:r>
          </a:p>
          <a:p>
            <a:r>
              <a:rPr lang="da-DK"/>
              <a:t>Det kan for eksempel være, hvis man først har været graviditetsbetinget syg, og derefter har holdt barsel</a:t>
            </a:r>
          </a:p>
          <a:p>
            <a:r>
              <a:rPr lang="da-DK"/>
              <a:t>Alt efter hvornår i kalenderåret det sker, kan man passere 31. december 2 gange</a:t>
            </a:r>
          </a:p>
          <a:p>
            <a:r>
              <a:rPr lang="da-DK"/>
              <a:t>Det kan også være hvis man er langtidssyg hen over to perioder – det sker sjældent</a:t>
            </a:r>
          </a:p>
        </p:txBody>
      </p:sp>
    </p:spTree>
    <p:extLst>
      <p:ext uri="{BB962C8B-B14F-4D97-AF65-F5344CB8AC3E}">
        <p14:creationId xmlns:p14="http://schemas.microsoft.com/office/powerpoint/2010/main" val="23813860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85404C8-4645-A9D1-E7AE-6190C2FC6476}"/>
              </a:ext>
            </a:extLst>
          </p:cNvPr>
          <p:cNvSpPr>
            <a:spLocks noGrp="1"/>
          </p:cNvSpPr>
          <p:nvPr>
            <p:ph type="title"/>
          </p:nvPr>
        </p:nvSpPr>
        <p:spPr/>
        <p:txBody>
          <a:bodyPr/>
          <a:lstStyle/>
          <a:p>
            <a:r>
              <a:rPr lang="da-DK"/>
              <a:t>Opgave</a:t>
            </a:r>
          </a:p>
        </p:txBody>
      </p:sp>
      <p:sp>
        <p:nvSpPr>
          <p:cNvPr id="3" name="Pladsholder til indhold 2">
            <a:extLst>
              <a:ext uri="{FF2B5EF4-FFF2-40B4-BE49-F238E27FC236}">
                <a16:creationId xmlns:a16="http://schemas.microsoft.com/office/drawing/2014/main" id="{C6325816-E0CC-D3D6-D866-DC85FBBE689B}"/>
              </a:ext>
            </a:extLst>
          </p:cNvPr>
          <p:cNvSpPr>
            <a:spLocks noGrp="1"/>
          </p:cNvSpPr>
          <p:nvPr>
            <p:ph idx="1"/>
          </p:nvPr>
        </p:nvSpPr>
        <p:spPr/>
        <p:txBody>
          <a:bodyPr/>
          <a:lstStyle/>
          <a:p>
            <a:r>
              <a:rPr lang="da-DK"/>
              <a:t>En ansat (A) bliver sygemeldt den 1. juli 2026 og raskmeldes den 31. december 2026. A har ikke holdt nogen ferie før sygemeldingen.</a:t>
            </a:r>
          </a:p>
          <a:p>
            <a:r>
              <a:rPr lang="da-DK"/>
              <a:t>Der foreligger en feriehindring for hovedferien og den øvrige ferie, da A ikke kan holde ferie inden ferieafholdelsesperiodens udløb. </a:t>
            </a:r>
          </a:p>
          <a:p>
            <a:r>
              <a:rPr lang="da-DK"/>
              <a:t>Hvad sker der med de 5 ugers ferie optjent i </a:t>
            </a:r>
            <a:r>
              <a:rPr lang="da-DK" err="1"/>
              <a:t>ferieåret</a:t>
            </a:r>
            <a:r>
              <a:rPr lang="da-DK"/>
              <a:t> 1. september 2025 – 31. august 2026? </a:t>
            </a:r>
          </a:p>
        </p:txBody>
      </p:sp>
    </p:spTree>
    <p:extLst>
      <p:ext uri="{BB962C8B-B14F-4D97-AF65-F5344CB8AC3E}">
        <p14:creationId xmlns:p14="http://schemas.microsoft.com/office/powerpoint/2010/main" val="37073648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8B6AFD-1D5E-8EC3-1275-43627945C77D}"/>
              </a:ext>
            </a:extLst>
          </p:cNvPr>
          <p:cNvSpPr>
            <a:spLocks noGrp="1"/>
          </p:cNvSpPr>
          <p:nvPr>
            <p:ph type="title"/>
          </p:nvPr>
        </p:nvSpPr>
        <p:spPr/>
        <p:txBody>
          <a:bodyPr/>
          <a:lstStyle/>
          <a:p>
            <a:r>
              <a:rPr lang="da-DK"/>
              <a:t>Svar:</a:t>
            </a:r>
          </a:p>
        </p:txBody>
      </p:sp>
      <p:sp>
        <p:nvSpPr>
          <p:cNvPr id="3" name="Pladsholder til indhold 2">
            <a:extLst>
              <a:ext uri="{FF2B5EF4-FFF2-40B4-BE49-F238E27FC236}">
                <a16:creationId xmlns:a16="http://schemas.microsoft.com/office/drawing/2014/main" id="{D29D3C48-41B7-D184-B86D-4FAAB6B4328C}"/>
              </a:ext>
            </a:extLst>
          </p:cNvPr>
          <p:cNvSpPr>
            <a:spLocks noGrp="1"/>
          </p:cNvSpPr>
          <p:nvPr>
            <p:ph idx="1"/>
          </p:nvPr>
        </p:nvSpPr>
        <p:spPr/>
        <p:txBody>
          <a:bodyPr>
            <a:normAutofit/>
          </a:bodyPr>
          <a:lstStyle/>
          <a:p>
            <a:r>
              <a:rPr lang="da-DK"/>
              <a:t>Det har ingen betydning, at A kunne have holdt ferie, før A blev sygemeldt.</a:t>
            </a:r>
          </a:p>
          <a:p>
            <a:r>
              <a:rPr lang="da-DK"/>
              <a:t>I forhold til de 5 ikke-afholdte ferieuger sker der følgende:</a:t>
            </a:r>
          </a:p>
          <a:p>
            <a:r>
              <a:rPr lang="da-DK"/>
              <a:t>- 1.-4. uge overføres.</a:t>
            </a:r>
          </a:p>
          <a:p>
            <a:r>
              <a:rPr lang="da-DK"/>
              <a:t>- 5. uge udbetales automatisk, medmindre den aftales overført.</a:t>
            </a:r>
          </a:p>
          <a:p>
            <a:r>
              <a:rPr lang="da-DK"/>
              <a:t>Vil det ofte være relevant for musikskolelærere? </a:t>
            </a:r>
          </a:p>
        </p:txBody>
      </p:sp>
    </p:spTree>
    <p:extLst>
      <p:ext uri="{BB962C8B-B14F-4D97-AF65-F5344CB8AC3E}">
        <p14:creationId xmlns:p14="http://schemas.microsoft.com/office/powerpoint/2010/main" val="13269614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04D9D15-44C0-8A7A-3A6D-1C8E7ABD374C}"/>
              </a:ext>
            </a:extLst>
          </p:cNvPr>
          <p:cNvSpPr>
            <a:spLocks noGrp="1"/>
          </p:cNvSpPr>
          <p:nvPr>
            <p:ph type="title"/>
          </p:nvPr>
        </p:nvSpPr>
        <p:spPr/>
        <p:txBody>
          <a:bodyPr>
            <a:normAutofit/>
          </a:bodyPr>
          <a:lstStyle/>
          <a:p>
            <a:r>
              <a:rPr lang="da-DK"/>
              <a:t>Sygdom før ferie</a:t>
            </a:r>
            <a:br>
              <a:rPr lang="da-DK"/>
            </a:br>
            <a:r>
              <a:rPr lang="da-DK"/>
              <a:t>§ 18</a:t>
            </a:r>
            <a:br>
              <a:rPr lang="da-DK"/>
            </a:br>
            <a:endParaRPr lang="da-DK"/>
          </a:p>
        </p:txBody>
      </p:sp>
      <p:sp>
        <p:nvSpPr>
          <p:cNvPr id="3" name="Pladsholder til indhold 2">
            <a:extLst>
              <a:ext uri="{FF2B5EF4-FFF2-40B4-BE49-F238E27FC236}">
                <a16:creationId xmlns:a16="http://schemas.microsoft.com/office/drawing/2014/main" id="{D5FFE864-6353-32CC-A5EA-747F21D0D90B}"/>
              </a:ext>
            </a:extLst>
          </p:cNvPr>
          <p:cNvSpPr>
            <a:spLocks noGrp="1"/>
          </p:cNvSpPr>
          <p:nvPr>
            <p:ph idx="1"/>
          </p:nvPr>
        </p:nvSpPr>
        <p:spPr/>
        <p:txBody>
          <a:bodyPr>
            <a:normAutofit lnSpcReduction="10000"/>
          </a:bodyPr>
          <a:lstStyle/>
          <a:p>
            <a:r>
              <a:rPr lang="da-DK" b="1"/>
              <a:t>§ 18. Sygdom før feriens begyndelse </a:t>
            </a:r>
          </a:p>
          <a:p>
            <a:r>
              <a:rPr lang="da-DK" u="sng"/>
              <a:t>Stk. 1</a:t>
            </a:r>
            <a:r>
              <a:rPr lang="da-DK"/>
              <a:t>. En ansat, der er syg eller sygemeldt, når ferien begynder, har ret til at få ferien suspenderet. </a:t>
            </a:r>
          </a:p>
          <a:p>
            <a:r>
              <a:rPr lang="da-DK" u="sng"/>
              <a:t>Stk. 2. </a:t>
            </a:r>
            <a:r>
              <a:rPr lang="da-DK"/>
              <a:t>Såfremt ferien suspenderes efter stk. 1, fastsætter arbejdsgiver efter drøftelse med den ansatte, hvornår erstatningsferien skal afholdes, jf. dog stk. 3 og § 22, stk. 2-4 (overført eller udbetalt feriehindret ferie).</a:t>
            </a:r>
          </a:p>
          <a:p>
            <a:r>
              <a:rPr lang="da-DK"/>
              <a:t> Bemærkning: En ansat, der er syg, når ferien begynder skal normalt sygemelde sig overfor arbejdsgiveren ved arbejdstids begyndelse den første feriedag, medmindre der gælder andre regler om sygemelding for ansættelsesforholdet. Den ansatte kan til gengæld kræve ferien udskudt til senere afholdelse i en periode, der fastsættes af arbejdsgiveren efter drøftelse med den ansatte.</a:t>
            </a:r>
          </a:p>
        </p:txBody>
      </p:sp>
    </p:spTree>
    <p:extLst>
      <p:ext uri="{BB962C8B-B14F-4D97-AF65-F5344CB8AC3E}">
        <p14:creationId xmlns:p14="http://schemas.microsoft.com/office/powerpoint/2010/main" val="38842730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80EE5C-6B58-A981-D02D-DC8238D48DB5}"/>
              </a:ext>
            </a:extLst>
          </p:cNvPr>
          <p:cNvSpPr>
            <a:spLocks noGrp="1"/>
          </p:cNvSpPr>
          <p:nvPr>
            <p:ph type="title"/>
          </p:nvPr>
        </p:nvSpPr>
        <p:spPr/>
        <p:txBody>
          <a:bodyPr/>
          <a:lstStyle/>
          <a:p>
            <a:r>
              <a:rPr lang="da-DK"/>
              <a:t>Sygdom under ferie</a:t>
            </a:r>
            <a:br>
              <a:rPr lang="da-DK"/>
            </a:br>
            <a:r>
              <a:rPr lang="da-DK"/>
              <a:t>§ 19</a:t>
            </a:r>
          </a:p>
        </p:txBody>
      </p:sp>
      <p:sp>
        <p:nvSpPr>
          <p:cNvPr id="3" name="Pladsholder til indhold 2">
            <a:extLst>
              <a:ext uri="{FF2B5EF4-FFF2-40B4-BE49-F238E27FC236}">
                <a16:creationId xmlns:a16="http://schemas.microsoft.com/office/drawing/2014/main" id="{0F11ED2A-F97A-29EE-D6E3-72847E044065}"/>
              </a:ext>
            </a:extLst>
          </p:cNvPr>
          <p:cNvSpPr>
            <a:spLocks noGrp="1"/>
          </p:cNvSpPr>
          <p:nvPr>
            <p:ph idx="1"/>
          </p:nvPr>
        </p:nvSpPr>
        <p:spPr/>
        <p:txBody>
          <a:bodyPr>
            <a:normAutofit fontScale="92500" lnSpcReduction="20000"/>
          </a:bodyPr>
          <a:lstStyle/>
          <a:p>
            <a:r>
              <a:rPr lang="da-DK" b="1"/>
              <a:t>§ 19. Sygdom i ferien </a:t>
            </a:r>
          </a:p>
          <a:p>
            <a:r>
              <a:rPr lang="da-DK" u="sng"/>
              <a:t>Stk. 1. </a:t>
            </a:r>
            <a:r>
              <a:rPr lang="da-DK"/>
              <a:t>En ansat, som bliver syg under ferien, har mod lægelig dokumentation ret til erstatningsferie efter i alt 5 sygedage under ferie i samme </a:t>
            </a:r>
            <a:r>
              <a:rPr lang="da-DK" err="1"/>
              <a:t>ferieår</a:t>
            </a:r>
            <a:r>
              <a:rPr lang="da-DK"/>
              <a:t>. En ansat, som ikke har været ansat hos arbejdsgiveren i hele </a:t>
            </a:r>
            <a:r>
              <a:rPr lang="da-DK" err="1"/>
              <a:t>ferieåret</a:t>
            </a:r>
            <a:r>
              <a:rPr lang="da-DK"/>
              <a:t>, har ret til erstatningsferie efter et forholdsmæssigt færre antal sygedage. Feriedage, som en ansat ikke har optjent i </a:t>
            </a:r>
            <a:r>
              <a:rPr lang="da-DK" err="1"/>
              <a:t>ferieåret</a:t>
            </a:r>
            <a:r>
              <a:rPr lang="da-DK"/>
              <a:t> efter § 7 (perioder, hvor den ansatte ikke optjener ret til ferie med løn), fradrages i de sygedage, der ikke gives erstatningsferie for efter 1. og 2. pkt.  </a:t>
            </a:r>
          </a:p>
          <a:p>
            <a:r>
              <a:rPr lang="da-DK"/>
              <a:t>Bemærkning: Reglerne om erstatningsferie ved sygdom under ferie gælder for ansatte, der har ret til ferie med løn eller feriegodtgørelse. Den ansatte har ret til at få erstatningsferie efter den 5. sygedag (eller et forholdsmæssigt færre antal dage) under ferie i samme </a:t>
            </a:r>
            <a:r>
              <a:rPr lang="da-DK" err="1"/>
              <a:t>ferieår</a:t>
            </a:r>
            <a:r>
              <a:rPr lang="da-DK"/>
              <a:t>. De 5 feriedage (karensdage) ved sygdom under ferie kan ligge på såvel arbejdsdage som arbejdsfrie dage, hvor der afholdes ferie på dagen.</a:t>
            </a:r>
          </a:p>
        </p:txBody>
      </p:sp>
    </p:spTree>
    <p:extLst>
      <p:ext uri="{BB962C8B-B14F-4D97-AF65-F5344CB8AC3E}">
        <p14:creationId xmlns:p14="http://schemas.microsoft.com/office/powerpoint/2010/main" val="26244901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C1079A-894D-12E2-7FE2-AE65005A877A}"/>
              </a:ext>
            </a:extLst>
          </p:cNvPr>
          <p:cNvSpPr>
            <a:spLocks noGrp="1"/>
          </p:cNvSpPr>
          <p:nvPr>
            <p:ph type="title"/>
          </p:nvPr>
        </p:nvSpPr>
        <p:spPr/>
        <p:txBody>
          <a:bodyPr/>
          <a:lstStyle/>
          <a:p>
            <a:r>
              <a:rPr lang="da-DK"/>
              <a:t>Sygdom før </a:t>
            </a:r>
            <a:r>
              <a:rPr lang="da-DK" err="1"/>
              <a:t>pg</a:t>
            </a:r>
            <a:r>
              <a:rPr lang="da-DK"/>
              <a:t> under ferie - huskeregler</a:t>
            </a:r>
          </a:p>
        </p:txBody>
      </p:sp>
      <p:sp>
        <p:nvSpPr>
          <p:cNvPr id="3" name="Pladsholder til indhold 2">
            <a:extLst>
              <a:ext uri="{FF2B5EF4-FFF2-40B4-BE49-F238E27FC236}">
                <a16:creationId xmlns:a16="http://schemas.microsoft.com/office/drawing/2014/main" id="{1BD8C67E-32BE-B6BC-4695-5C06E3C9CC1A}"/>
              </a:ext>
            </a:extLst>
          </p:cNvPr>
          <p:cNvSpPr>
            <a:spLocks noGrp="1"/>
          </p:cNvSpPr>
          <p:nvPr>
            <p:ph idx="1"/>
          </p:nvPr>
        </p:nvSpPr>
        <p:spPr/>
        <p:txBody>
          <a:bodyPr/>
          <a:lstStyle/>
          <a:p>
            <a:r>
              <a:rPr lang="da-DK"/>
              <a:t>Hvis man er syg inden ferien begynder – så er det en feriehindring. Husk sygemelding til arbejdsgiver senest 1. feriedag ved arbejdstids begyndelse</a:t>
            </a:r>
          </a:p>
          <a:p>
            <a:r>
              <a:rPr lang="da-DK"/>
              <a:t>Hvis man bliver syg under ferien – giv straks besked til arbejdsgiver på 1. sygedag. Der kræves lægelig dokumentation, som du selv skal betale. </a:t>
            </a:r>
          </a:p>
          <a:p>
            <a:r>
              <a:rPr lang="da-DK"/>
              <a:t>Du kan få erstatningsferie for sygedage udover 5 dage i </a:t>
            </a:r>
            <a:r>
              <a:rPr lang="da-DK" err="1"/>
              <a:t>ferieåret</a:t>
            </a:r>
            <a:r>
              <a:rPr lang="da-DK"/>
              <a:t> – på grund af reglen om 4 ugers direktivbeskyttet ferie. De 5 dage kaldes karensdage</a:t>
            </a:r>
          </a:p>
          <a:p>
            <a:r>
              <a:rPr lang="da-DK"/>
              <a:t>Hvis du har været ansat kortere periode, så er det forholdsmæssigt færre dage</a:t>
            </a:r>
          </a:p>
        </p:txBody>
      </p:sp>
    </p:spTree>
    <p:extLst>
      <p:ext uri="{BB962C8B-B14F-4D97-AF65-F5344CB8AC3E}">
        <p14:creationId xmlns:p14="http://schemas.microsoft.com/office/powerpoint/2010/main" val="33389659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7FEA9F-08A4-F605-8197-16E3AE3AE8CA}"/>
              </a:ext>
            </a:extLst>
          </p:cNvPr>
          <p:cNvSpPr>
            <a:spLocks noGrp="1"/>
          </p:cNvSpPr>
          <p:nvPr>
            <p:ph type="title"/>
          </p:nvPr>
        </p:nvSpPr>
        <p:spPr/>
        <p:txBody>
          <a:bodyPr/>
          <a:lstStyle/>
          <a:p>
            <a:r>
              <a:rPr lang="da-DK"/>
              <a:t>Eksempel </a:t>
            </a:r>
          </a:p>
        </p:txBody>
      </p:sp>
      <p:sp>
        <p:nvSpPr>
          <p:cNvPr id="3" name="Pladsholder til indhold 2">
            <a:extLst>
              <a:ext uri="{FF2B5EF4-FFF2-40B4-BE49-F238E27FC236}">
                <a16:creationId xmlns:a16="http://schemas.microsoft.com/office/drawing/2014/main" id="{E02769EF-D811-7AF5-AF66-D2471F87BA2B}"/>
              </a:ext>
            </a:extLst>
          </p:cNvPr>
          <p:cNvSpPr>
            <a:spLocks noGrp="1"/>
          </p:cNvSpPr>
          <p:nvPr>
            <p:ph idx="1"/>
          </p:nvPr>
        </p:nvSpPr>
        <p:spPr/>
        <p:txBody>
          <a:bodyPr>
            <a:normAutofit lnSpcReduction="10000"/>
          </a:bodyPr>
          <a:lstStyle/>
          <a:p>
            <a:r>
              <a:rPr lang="da-DK" dirty="0"/>
              <a:t>En ansat (A) arbejder 37 timer om ugen mandag til fredag. A skal holde ferie fra den 5. juli til og med den 23. juli 2021, men bliver syg under sin ferie onsdag den 7. juli. A melder sig derfor syg og fremsender dokumentation for sygdommen. </a:t>
            </a:r>
          </a:p>
          <a:p>
            <a:r>
              <a:rPr lang="da-DK" dirty="0"/>
              <a:t>A melder sig rask onsdag den 14. juli 2021. Da de første 5 sygedage er karensdage, trækkes A for ferie i de første 5 sygedage. A får ikke erstatningsferie, da antallet af sygedage ikke er over 5 sygedage.</a:t>
            </a:r>
          </a:p>
          <a:p>
            <a:r>
              <a:rPr lang="da-DK" dirty="0"/>
              <a:t>Hvis A bliver syg under påbegyndt ferie på et senere </a:t>
            </a:r>
            <a:r>
              <a:rPr lang="da-DK" dirty="0" err="1"/>
              <a:t>tidspunk</a:t>
            </a:r>
            <a:r>
              <a:rPr lang="da-DK" dirty="0"/>
              <a:t> i ferieafholdelsesåret inden den 31. december 2021, har A mulighed for at få erstatningsferie fra den 1. sygedag, hvis melder sig syg hos arbejdsgiveren, forudsat at den ansatte kan dokumentere sygdommen. </a:t>
            </a:r>
            <a:r>
              <a:rPr lang="da-DK" u="sng" dirty="0"/>
              <a:t>A skal dokumentere sygdommen i hvert sygeforløb.</a:t>
            </a:r>
          </a:p>
        </p:txBody>
      </p:sp>
    </p:spTree>
    <p:extLst>
      <p:ext uri="{BB962C8B-B14F-4D97-AF65-F5344CB8AC3E}">
        <p14:creationId xmlns:p14="http://schemas.microsoft.com/office/powerpoint/2010/main" val="29839829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CA016F-8679-F05B-AF34-A2E46D74B94F}"/>
              </a:ext>
            </a:extLst>
          </p:cNvPr>
          <p:cNvSpPr>
            <a:spLocks noGrp="1"/>
          </p:cNvSpPr>
          <p:nvPr>
            <p:ph type="title"/>
          </p:nvPr>
        </p:nvSpPr>
        <p:spPr/>
        <p:txBody>
          <a:bodyPr/>
          <a:lstStyle/>
          <a:p>
            <a:r>
              <a:rPr lang="da-DK"/>
              <a:t>Løn under ferie</a:t>
            </a:r>
            <a:br>
              <a:rPr lang="da-DK"/>
            </a:br>
            <a:r>
              <a:rPr lang="da-DK"/>
              <a:t>§ 23</a:t>
            </a:r>
          </a:p>
        </p:txBody>
      </p:sp>
      <p:sp>
        <p:nvSpPr>
          <p:cNvPr id="3" name="Pladsholder til indhold 2">
            <a:extLst>
              <a:ext uri="{FF2B5EF4-FFF2-40B4-BE49-F238E27FC236}">
                <a16:creationId xmlns:a16="http://schemas.microsoft.com/office/drawing/2014/main" id="{65F1B9D5-3782-8056-4512-C9C78EDDC7E8}"/>
              </a:ext>
            </a:extLst>
          </p:cNvPr>
          <p:cNvSpPr>
            <a:spLocks noGrp="1"/>
          </p:cNvSpPr>
          <p:nvPr>
            <p:ph idx="1"/>
          </p:nvPr>
        </p:nvSpPr>
        <p:spPr/>
        <p:txBody>
          <a:bodyPr>
            <a:normAutofit lnSpcReduction="10000"/>
          </a:bodyPr>
          <a:lstStyle/>
          <a:p>
            <a:r>
              <a:rPr lang="da-DK"/>
              <a:t>Som noget nyt i aftalen fra 2020 holder man ferie med den beskæftigelsesgrad, man havde på optjeningstidspunktet</a:t>
            </a:r>
          </a:p>
          <a:p>
            <a:r>
              <a:rPr lang="da-DK"/>
              <a:t>Hvis man er gået op i tid, vil lønnen under ferie være lavere</a:t>
            </a:r>
          </a:p>
          <a:p>
            <a:r>
              <a:rPr lang="da-DK"/>
              <a:t>Hvis man er gået ned i tid, vil lønnen være højere</a:t>
            </a:r>
          </a:p>
          <a:p>
            <a:r>
              <a:rPr lang="da-DK"/>
              <a:t>Det beregnes pr. måned – og kører helt automatisk</a:t>
            </a:r>
          </a:p>
          <a:p>
            <a:r>
              <a:rPr lang="da-DK"/>
              <a:t>Vigtigt hvis der er store udsving – men man får lige nøjagtig det, man har optjent</a:t>
            </a:r>
          </a:p>
          <a:p>
            <a:r>
              <a:rPr lang="da-DK"/>
              <a:t>Selve lønsummen er den fast påregnelige løn på ferietidspunktet, men den beregnes altså efter brøken í § 23 med beskæftigelsesgraden på optjeningstidspunktet</a:t>
            </a:r>
          </a:p>
          <a:p>
            <a:r>
              <a:rPr lang="da-DK"/>
              <a:t>Har I nogle erfaringer med dette? </a:t>
            </a:r>
          </a:p>
        </p:txBody>
      </p:sp>
    </p:spTree>
    <p:extLst>
      <p:ext uri="{BB962C8B-B14F-4D97-AF65-F5344CB8AC3E}">
        <p14:creationId xmlns:p14="http://schemas.microsoft.com/office/powerpoint/2010/main" val="26409100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6C5086D-B9E0-E139-6A2F-DA3F94C734F0}"/>
              </a:ext>
            </a:extLst>
          </p:cNvPr>
          <p:cNvSpPr>
            <a:spLocks noGrp="1"/>
          </p:cNvSpPr>
          <p:nvPr>
            <p:ph type="title"/>
          </p:nvPr>
        </p:nvSpPr>
        <p:spPr/>
        <p:txBody>
          <a:bodyPr>
            <a:normAutofit fontScale="90000"/>
          </a:bodyPr>
          <a:lstStyle/>
          <a:p>
            <a:r>
              <a:rPr lang="da-DK"/>
              <a:t>Eksempel på løn med forskellig </a:t>
            </a:r>
            <a:r>
              <a:rPr lang="da-DK" err="1"/>
              <a:t>beskæftigelses-grad</a:t>
            </a:r>
            <a:endParaRPr lang="da-DK"/>
          </a:p>
        </p:txBody>
      </p:sp>
      <p:sp>
        <p:nvSpPr>
          <p:cNvPr id="3" name="Pladsholder til indhold 2">
            <a:extLst>
              <a:ext uri="{FF2B5EF4-FFF2-40B4-BE49-F238E27FC236}">
                <a16:creationId xmlns:a16="http://schemas.microsoft.com/office/drawing/2014/main" id="{B4970DB0-1DAB-691F-2B36-8CB6DAA14EEA}"/>
              </a:ext>
            </a:extLst>
          </p:cNvPr>
          <p:cNvSpPr>
            <a:spLocks noGrp="1"/>
          </p:cNvSpPr>
          <p:nvPr>
            <p:ph idx="1"/>
          </p:nvPr>
        </p:nvSpPr>
        <p:spPr/>
        <p:txBody>
          <a:bodyPr>
            <a:noAutofit/>
          </a:bodyPr>
          <a:lstStyle/>
          <a:p>
            <a:r>
              <a:rPr lang="da-DK" sz="1200" b="1"/>
              <a:t>Eksempel 7.1.</a:t>
            </a:r>
          </a:p>
          <a:p>
            <a:r>
              <a:rPr lang="da-DK" sz="1200"/>
              <a:t>En ansat (A) tjener i hele </a:t>
            </a:r>
            <a:r>
              <a:rPr lang="da-DK" sz="1200" err="1"/>
              <a:t>ferieåret</a:t>
            </a:r>
            <a:r>
              <a:rPr lang="da-DK" sz="1200"/>
              <a:t>, hvad der svarer til 200 kr. i timen. A arbejder fuldtid (37 timer) i første halvdel af </a:t>
            </a:r>
            <a:r>
              <a:rPr lang="da-DK" sz="1200" err="1"/>
              <a:t>ferieåret</a:t>
            </a:r>
            <a:r>
              <a:rPr lang="da-DK" sz="1200"/>
              <a:t>.</a:t>
            </a:r>
          </a:p>
          <a:p>
            <a:r>
              <a:rPr lang="da-DK" sz="1200"/>
              <a:t>Den fast påregnelige ugeløn er dermed (37 timer a 200 kr.) = 7400 kr.</a:t>
            </a:r>
          </a:p>
          <a:p>
            <a:r>
              <a:rPr lang="da-DK" sz="1200"/>
              <a:t>Derefter går A ned på 30 timer pr. uge i anden halvdel af </a:t>
            </a:r>
            <a:r>
              <a:rPr lang="da-DK" sz="1200" err="1"/>
              <a:t>ferieåret</a:t>
            </a:r>
            <a:r>
              <a:rPr lang="da-DK" sz="1200"/>
              <a:t>. Den fast påregnelige ugeløn er er dermed (30 timer a</a:t>
            </a:r>
          </a:p>
          <a:p>
            <a:r>
              <a:rPr lang="da-DK" sz="1200"/>
              <a:t>200 kr.) = 6000 kr.</a:t>
            </a:r>
          </a:p>
          <a:p>
            <a:r>
              <a:rPr lang="da-DK" sz="1200"/>
              <a:t>A optjener i alt 5 ugers ferie i </a:t>
            </a:r>
            <a:r>
              <a:rPr lang="da-DK" sz="1200" err="1"/>
              <a:t>ferieåret</a:t>
            </a:r>
            <a:r>
              <a:rPr lang="da-DK" sz="1200"/>
              <a:t>, hvor 2,5 uge optjenes, mens A er på fuld tid, mens de resterende 2,5 uge optjenes, mens A er på deltid.</a:t>
            </a:r>
          </a:p>
          <a:p>
            <a:r>
              <a:rPr lang="da-DK" sz="1200"/>
              <a:t>Indtil ændringen i arbejdstiden har A holdt 1 uges optjent ferie, hvor lønnen under ferie har svaret til, hvad A tjente på 1 uge på daværende tidspunkt, dvs. 7400 kr.</a:t>
            </a:r>
          </a:p>
          <a:p>
            <a:r>
              <a:rPr lang="da-DK" sz="1200"/>
              <a:t>Da arbejdstiden ændres, har A derfor stadig 1,5 uges ferie til gode, som beregnes i forhold til beskæftigelsesgraden i første halvdel af </a:t>
            </a:r>
            <a:r>
              <a:rPr lang="da-DK" sz="1200" err="1"/>
              <a:t>ferieåret</a:t>
            </a:r>
            <a:r>
              <a:rPr lang="da-DK" sz="1200"/>
              <a:t> (37 timer pr. uge).</a:t>
            </a:r>
          </a:p>
          <a:p>
            <a:r>
              <a:rPr lang="da-DK" sz="1200"/>
              <a:t>Når A holder ferie igen, vil A:</a:t>
            </a:r>
          </a:p>
          <a:p>
            <a:r>
              <a:rPr lang="da-DK" sz="1200"/>
              <a:t>• i de første 1,5 uge få en løn under ferie på (6000 kr. * 37/30 timer * 1,5 uge) = 11.100 kr.</a:t>
            </a:r>
          </a:p>
          <a:p>
            <a:r>
              <a:rPr lang="da-DK" sz="1200"/>
              <a:t>• i de sidste 2,5 uge få en løn under ferie på (6000 kr. * 30/30 timer * 2,5 uge) = 15.000 kr.</a:t>
            </a:r>
          </a:p>
        </p:txBody>
      </p:sp>
    </p:spTree>
    <p:extLst>
      <p:ext uri="{BB962C8B-B14F-4D97-AF65-F5344CB8AC3E}">
        <p14:creationId xmlns:p14="http://schemas.microsoft.com/office/powerpoint/2010/main" val="33311519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91C0CB-66B8-12B7-7E13-1544C7C8953F}"/>
              </a:ext>
            </a:extLst>
          </p:cNvPr>
          <p:cNvSpPr>
            <a:spLocks noGrp="1"/>
          </p:cNvSpPr>
          <p:nvPr>
            <p:ph type="title"/>
          </p:nvPr>
        </p:nvSpPr>
        <p:spPr/>
        <p:txBody>
          <a:bodyPr/>
          <a:lstStyle/>
          <a:p>
            <a:r>
              <a:rPr lang="da-DK"/>
              <a:t>Ferietillæg- </a:t>
            </a:r>
            <a:br>
              <a:rPr lang="da-DK"/>
            </a:br>
            <a:r>
              <a:rPr lang="da-DK"/>
              <a:t>særlig feriegodtgørelse</a:t>
            </a:r>
          </a:p>
        </p:txBody>
      </p:sp>
      <p:sp>
        <p:nvSpPr>
          <p:cNvPr id="3" name="Pladsholder til indhold 2">
            <a:extLst>
              <a:ext uri="{FF2B5EF4-FFF2-40B4-BE49-F238E27FC236}">
                <a16:creationId xmlns:a16="http://schemas.microsoft.com/office/drawing/2014/main" id="{96411EE6-0228-3F38-BF07-DB19F6339FF4}"/>
              </a:ext>
            </a:extLst>
          </p:cNvPr>
          <p:cNvSpPr>
            <a:spLocks noGrp="1"/>
          </p:cNvSpPr>
          <p:nvPr>
            <p:ph idx="1"/>
          </p:nvPr>
        </p:nvSpPr>
        <p:spPr/>
        <p:txBody>
          <a:bodyPr>
            <a:normAutofit fontScale="85000" lnSpcReduction="10000"/>
          </a:bodyPr>
          <a:lstStyle/>
          <a:p>
            <a:r>
              <a:rPr lang="da-DK" b="1"/>
              <a:t>§ 25. Særlig feriegodtgørelse (ferietillæg) </a:t>
            </a:r>
          </a:p>
          <a:p>
            <a:r>
              <a:rPr lang="da-DK" u="sng"/>
              <a:t>Stk. 1</a:t>
            </a:r>
            <a:r>
              <a:rPr lang="da-DK"/>
              <a:t>. Den ansatte har ud over ferie med løn ret til særlig feriegodtgørelse (ferietillæg), der udgør 1 % af den ferieberettigede løn, jf. stk. 2 og 3.  </a:t>
            </a:r>
          </a:p>
          <a:p>
            <a:r>
              <a:rPr lang="da-DK"/>
              <a:t>Bemærkning: Ud over 1 % særlig feriegodtgørelse (ferietillæg) har den ansatte ret til yderligere særlig feriegodtgørelse (forhøjet ferietillæg) efter Aftale om 6. ferieuge m.m. </a:t>
            </a:r>
          </a:p>
          <a:p>
            <a:r>
              <a:rPr lang="da-DK" u="sng"/>
              <a:t>Stk. 2. </a:t>
            </a:r>
            <a:r>
              <a:rPr lang="da-DK"/>
              <a:t>Særlig feriegodtgørelse (ferietillæg) for perioden fra den 1. september til den 31. maj udbetales ultimo maj, mens særlig feriegodtgørelse (ferietillæg) for den resterende del af </a:t>
            </a:r>
            <a:r>
              <a:rPr lang="da-DK" err="1"/>
              <a:t>ferieåret</a:t>
            </a:r>
            <a:r>
              <a:rPr lang="da-DK"/>
              <a:t> udbetales ultimo august. </a:t>
            </a:r>
          </a:p>
          <a:p>
            <a:r>
              <a:rPr lang="da-DK"/>
              <a:t>Bemærkning: Udbetalingen sker for bagudlønnede samtidig med lønudbetalingen for maj og august måned, og for forudlønnede samtidig med lønudbetalingen for juni og september måned. Særlig feriegodtgørelse (forhøjet ferietillæg) udbetales efter Aftale om 6. ferieuge m.m.</a:t>
            </a:r>
          </a:p>
        </p:txBody>
      </p:sp>
    </p:spTree>
    <p:extLst>
      <p:ext uri="{BB962C8B-B14F-4D97-AF65-F5344CB8AC3E}">
        <p14:creationId xmlns:p14="http://schemas.microsoft.com/office/powerpoint/2010/main" val="31820379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BD865A-123E-3213-9C9D-463AA5B4F7BA}"/>
              </a:ext>
            </a:extLst>
          </p:cNvPr>
          <p:cNvSpPr>
            <a:spLocks noGrp="1"/>
          </p:cNvSpPr>
          <p:nvPr>
            <p:ph type="title"/>
          </p:nvPr>
        </p:nvSpPr>
        <p:spPr/>
        <p:txBody>
          <a:bodyPr>
            <a:normAutofit fontScale="90000"/>
          </a:bodyPr>
          <a:lstStyle/>
          <a:p>
            <a:r>
              <a:rPr lang="da-DK"/>
              <a:t>6. ferieuge, forhøjet ferietillæg mv.</a:t>
            </a:r>
            <a:br>
              <a:rPr lang="da-DK"/>
            </a:br>
            <a:r>
              <a:rPr lang="da-DK"/>
              <a:t>Aftale 05.11</a:t>
            </a:r>
          </a:p>
        </p:txBody>
      </p:sp>
      <p:sp>
        <p:nvSpPr>
          <p:cNvPr id="3" name="Pladsholder til indhold 2">
            <a:extLst>
              <a:ext uri="{FF2B5EF4-FFF2-40B4-BE49-F238E27FC236}">
                <a16:creationId xmlns:a16="http://schemas.microsoft.com/office/drawing/2014/main" id="{D769E866-CCE5-0BA1-1DA0-41E928F44B81}"/>
              </a:ext>
            </a:extLst>
          </p:cNvPr>
          <p:cNvSpPr>
            <a:spLocks noGrp="1"/>
          </p:cNvSpPr>
          <p:nvPr>
            <p:ph idx="1"/>
          </p:nvPr>
        </p:nvSpPr>
        <p:spPr/>
        <p:txBody>
          <a:bodyPr/>
          <a:lstStyle/>
          <a:p>
            <a:r>
              <a:rPr lang="da-DK"/>
              <a:t>6. ferieuge er ikke en del af ferieloven – den er aftalt i vores ferieaftale 05.11</a:t>
            </a:r>
          </a:p>
          <a:p>
            <a:r>
              <a:rPr lang="da-DK"/>
              <a:t>Derfor følger 6. ferieuge fortsat de regler, der gjaldt før 2020: Optjenes i ét kalenderår og afholdes i det følgende </a:t>
            </a:r>
            <a:r>
              <a:rPr lang="da-DK" err="1"/>
              <a:t>ferieår</a:t>
            </a:r>
            <a:r>
              <a:rPr lang="da-DK"/>
              <a:t> fra 1. maj til 30. april.</a:t>
            </a:r>
          </a:p>
          <a:p>
            <a:endParaRPr lang="da-DK"/>
          </a:p>
        </p:txBody>
      </p:sp>
      <p:pic>
        <p:nvPicPr>
          <p:cNvPr id="5" name="Billede 4">
            <a:extLst>
              <a:ext uri="{FF2B5EF4-FFF2-40B4-BE49-F238E27FC236}">
                <a16:creationId xmlns:a16="http://schemas.microsoft.com/office/drawing/2014/main" id="{DA89DCAF-43E6-9E86-23F9-E1ED1C78B6E4}"/>
              </a:ext>
            </a:extLst>
          </p:cNvPr>
          <p:cNvPicPr>
            <a:picLocks noChangeAspect="1"/>
          </p:cNvPicPr>
          <p:nvPr/>
        </p:nvPicPr>
        <p:blipFill>
          <a:blip r:embed="rId2"/>
          <a:stretch>
            <a:fillRect/>
          </a:stretch>
        </p:blipFill>
        <p:spPr>
          <a:xfrm>
            <a:off x="3790718" y="4386137"/>
            <a:ext cx="3498979" cy="4943726"/>
          </a:xfrm>
          <a:prstGeom prst="rect">
            <a:avLst/>
          </a:prstGeom>
        </p:spPr>
      </p:pic>
    </p:spTree>
    <p:extLst>
      <p:ext uri="{BB962C8B-B14F-4D97-AF65-F5344CB8AC3E}">
        <p14:creationId xmlns:p14="http://schemas.microsoft.com/office/powerpoint/2010/main" val="15365017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293EA9-2FD8-6F13-2A4D-53623E8C0AB9}"/>
              </a:ext>
            </a:extLst>
          </p:cNvPr>
          <p:cNvSpPr>
            <a:spLocks noGrp="1"/>
          </p:cNvSpPr>
          <p:nvPr>
            <p:ph type="title"/>
          </p:nvPr>
        </p:nvSpPr>
        <p:spPr/>
        <p:txBody>
          <a:bodyPr/>
          <a:lstStyle/>
          <a:p>
            <a:r>
              <a:rPr lang="da-DK"/>
              <a:t>Optjening af 6. ferieuge</a:t>
            </a:r>
            <a:br>
              <a:rPr lang="da-DK"/>
            </a:br>
            <a:r>
              <a:rPr lang="da-DK"/>
              <a:t>§ 5</a:t>
            </a:r>
          </a:p>
        </p:txBody>
      </p:sp>
      <p:sp>
        <p:nvSpPr>
          <p:cNvPr id="3" name="Pladsholder til indhold 2">
            <a:extLst>
              <a:ext uri="{FF2B5EF4-FFF2-40B4-BE49-F238E27FC236}">
                <a16:creationId xmlns:a16="http://schemas.microsoft.com/office/drawing/2014/main" id="{55F9733D-CC58-9ED1-BA49-1D2E62F69AEF}"/>
              </a:ext>
            </a:extLst>
          </p:cNvPr>
          <p:cNvSpPr>
            <a:spLocks noGrp="1"/>
          </p:cNvSpPr>
          <p:nvPr>
            <p:ph idx="1"/>
          </p:nvPr>
        </p:nvSpPr>
        <p:spPr/>
        <p:txBody>
          <a:bodyPr/>
          <a:lstStyle/>
          <a:p>
            <a:r>
              <a:rPr lang="da-DK"/>
              <a:t>Optjening sker i timer pr. måned – så der i alt optjenes 37 timer på et kalenderår, svarende til en hel ferieuge. Det er 3,083 timer pr måned</a:t>
            </a:r>
            <a:r>
              <a:rPr lang="da-DK" i="1"/>
              <a:t>.</a:t>
            </a:r>
          </a:p>
          <a:p>
            <a:r>
              <a:rPr lang="da-DK"/>
              <a:t>Timerne optjenes forholdsmæssigt i forhold til beskæftigelsesgraden</a:t>
            </a:r>
          </a:p>
          <a:p>
            <a:r>
              <a:rPr lang="da-DK"/>
              <a:t>Her går der altså længere tid, før feriedagene er optjent – ligesom de gamle ferieregler</a:t>
            </a:r>
          </a:p>
          <a:p>
            <a:r>
              <a:rPr lang="da-DK"/>
              <a:t>Man har altid ret til at holde 6. ferieuge, som så eventuelt må holdes uden løn</a:t>
            </a:r>
          </a:p>
          <a:p>
            <a:endParaRPr lang="da-DK"/>
          </a:p>
        </p:txBody>
      </p:sp>
    </p:spTree>
    <p:extLst>
      <p:ext uri="{BB962C8B-B14F-4D97-AF65-F5344CB8AC3E}">
        <p14:creationId xmlns:p14="http://schemas.microsoft.com/office/powerpoint/2010/main" val="1246152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AF7FD0-BD0F-8FD7-E57F-42B045F810F2}"/>
              </a:ext>
            </a:extLst>
          </p:cNvPr>
          <p:cNvSpPr>
            <a:spLocks noGrp="1"/>
          </p:cNvSpPr>
          <p:nvPr>
            <p:ph type="title"/>
          </p:nvPr>
        </p:nvSpPr>
        <p:spPr/>
        <p:txBody>
          <a:bodyPr/>
          <a:lstStyle/>
          <a:p>
            <a:r>
              <a:rPr lang="da-DK"/>
              <a:t>Afholdelse af 6. ferieuge</a:t>
            </a:r>
          </a:p>
        </p:txBody>
      </p:sp>
      <p:sp>
        <p:nvSpPr>
          <p:cNvPr id="3" name="Pladsholder til indhold 2">
            <a:extLst>
              <a:ext uri="{FF2B5EF4-FFF2-40B4-BE49-F238E27FC236}">
                <a16:creationId xmlns:a16="http://schemas.microsoft.com/office/drawing/2014/main" id="{91DCA2FD-BB4D-27C9-1877-6FDB164ADE1F}"/>
              </a:ext>
            </a:extLst>
          </p:cNvPr>
          <p:cNvSpPr>
            <a:spLocks noGrp="1"/>
          </p:cNvSpPr>
          <p:nvPr>
            <p:ph idx="1"/>
          </p:nvPr>
        </p:nvSpPr>
        <p:spPr/>
        <p:txBody>
          <a:bodyPr/>
          <a:lstStyle/>
          <a:p>
            <a:r>
              <a:rPr lang="da-DK"/>
              <a:t>6. ferieuge kan holdes med løn fra 1. maj til 30. april i året efter den er optjent</a:t>
            </a:r>
          </a:p>
          <a:p>
            <a:r>
              <a:rPr lang="da-DK"/>
              <a:t>Hvis man har været ansat hele 2025, har man således fået ret til at afholde 6. ferieuge med løn fra 1. maj 2026</a:t>
            </a:r>
          </a:p>
          <a:p>
            <a:endParaRPr lang="da-DK"/>
          </a:p>
        </p:txBody>
      </p:sp>
    </p:spTree>
    <p:extLst>
      <p:ext uri="{BB962C8B-B14F-4D97-AF65-F5344CB8AC3E}">
        <p14:creationId xmlns:p14="http://schemas.microsoft.com/office/powerpoint/2010/main" val="15836375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18C7C5-85B2-E129-750F-576765BB1194}"/>
              </a:ext>
            </a:extLst>
          </p:cNvPr>
          <p:cNvSpPr>
            <a:spLocks noGrp="1"/>
          </p:cNvSpPr>
          <p:nvPr>
            <p:ph type="title"/>
          </p:nvPr>
        </p:nvSpPr>
        <p:spPr/>
        <p:txBody>
          <a:bodyPr/>
          <a:lstStyle/>
          <a:p>
            <a:r>
              <a:rPr lang="da-DK"/>
              <a:t>Udbetaling eller frihed? </a:t>
            </a:r>
          </a:p>
        </p:txBody>
      </p:sp>
      <p:sp>
        <p:nvSpPr>
          <p:cNvPr id="3" name="Pladsholder til indhold 2">
            <a:extLst>
              <a:ext uri="{FF2B5EF4-FFF2-40B4-BE49-F238E27FC236}">
                <a16:creationId xmlns:a16="http://schemas.microsoft.com/office/drawing/2014/main" id="{AF27FFA7-C92A-8DC7-6577-2ABDCF9D66FE}"/>
              </a:ext>
            </a:extLst>
          </p:cNvPr>
          <p:cNvSpPr>
            <a:spLocks noGrp="1"/>
          </p:cNvSpPr>
          <p:nvPr>
            <p:ph idx="1"/>
          </p:nvPr>
        </p:nvSpPr>
        <p:spPr/>
        <p:txBody>
          <a:bodyPr/>
          <a:lstStyle/>
          <a:p>
            <a:r>
              <a:rPr lang="da-DK"/>
              <a:t>Hovedreglen for 6. ferieuge er, at den ansatte råder over den. Hvis den ikke er afholdt inden 30. april i afholdelsesperioden udbetales den med </a:t>
            </a:r>
            <a:r>
              <a:rPr lang="da-DK" err="1"/>
              <a:t>majlønnen</a:t>
            </a:r>
            <a:endParaRPr lang="da-DK"/>
          </a:p>
          <a:p>
            <a:r>
              <a:rPr lang="da-DK"/>
              <a:t>På musikskoleområdet gælder en særregel i § 18 (§ 19): </a:t>
            </a:r>
          </a:p>
          <a:p>
            <a:r>
              <a:rPr lang="da-DK"/>
              <a:t>Musikskolelæreren skal senest den 1. maj meddele musikskolens ledelse, om vedkommende ønsker ferietimer vedr. 6. ferieuge for den kommende 6. ferieugeperiode afholdt eller udbetalt. Ferietimer vedr. 6. ferieuge kan afholdes efter Aftale om 6. ferieuge m.m. (05.11), eller hvis den ansatte ønsker det ved en nedskrivelse af årsnormen med 7,4 timer pr. feriedag.</a:t>
            </a:r>
            <a:r>
              <a:rPr lang="da-DK" b="1"/>
              <a:t> </a:t>
            </a:r>
          </a:p>
          <a:p>
            <a:endParaRPr lang="da-DK"/>
          </a:p>
          <a:p>
            <a:endParaRPr lang="da-DK"/>
          </a:p>
        </p:txBody>
      </p:sp>
    </p:spTree>
    <p:extLst>
      <p:ext uri="{BB962C8B-B14F-4D97-AF65-F5344CB8AC3E}">
        <p14:creationId xmlns:p14="http://schemas.microsoft.com/office/powerpoint/2010/main" val="16511783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79E363-4FF6-D6B8-D2C8-5DE1B2D52ECD}"/>
              </a:ext>
            </a:extLst>
          </p:cNvPr>
          <p:cNvSpPr>
            <a:spLocks noGrp="1"/>
          </p:cNvSpPr>
          <p:nvPr>
            <p:ph type="title"/>
          </p:nvPr>
        </p:nvSpPr>
        <p:spPr/>
        <p:txBody>
          <a:bodyPr/>
          <a:lstStyle/>
          <a:p>
            <a:r>
              <a:rPr lang="da-DK"/>
              <a:t>Særregel i aftale om 6. ferieuge følges </a:t>
            </a:r>
          </a:p>
        </p:txBody>
      </p:sp>
      <p:sp>
        <p:nvSpPr>
          <p:cNvPr id="3" name="Pladsholder til indhold 2">
            <a:extLst>
              <a:ext uri="{FF2B5EF4-FFF2-40B4-BE49-F238E27FC236}">
                <a16:creationId xmlns:a16="http://schemas.microsoft.com/office/drawing/2014/main" id="{3C2E4E18-7389-E6C9-1811-9F7321026476}"/>
              </a:ext>
            </a:extLst>
          </p:cNvPr>
          <p:cNvSpPr>
            <a:spLocks noGrp="1"/>
          </p:cNvSpPr>
          <p:nvPr>
            <p:ph idx="1"/>
          </p:nvPr>
        </p:nvSpPr>
        <p:spPr/>
        <p:txBody>
          <a:bodyPr/>
          <a:lstStyle/>
          <a:p>
            <a:r>
              <a:rPr lang="da-DK"/>
              <a:t>I 05.11 i § 15 aftalen er der andre frister – men reglerne følges i øvrigt</a:t>
            </a:r>
          </a:p>
          <a:p>
            <a:r>
              <a:rPr lang="da-DK"/>
              <a:t>Hvis man ikke har givet besked om at få udbetalt 6. ferieuge, og heller ikke har holdt den inden 30. april i afholdelsesperioden – så overføres den automatisk til næste afholdelsesperiode</a:t>
            </a:r>
          </a:p>
          <a:p>
            <a:r>
              <a:rPr lang="da-DK"/>
              <a:t>Når den er overført, kan arbejdsgiver varsle afholdelse af den – men stadig i dialog med den ansatte om hvornår det ønskes</a:t>
            </a:r>
          </a:p>
        </p:txBody>
      </p:sp>
    </p:spTree>
    <p:extLst>
      <p:ext uri="{BB962C8B-B14F-4D97-AF65-F5344CB8AC3E}">
        <p14:creationId xmlns:p14="http://schemas.microsoft.com/office/powerpoint/2010/main" val="9547880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42695F-1AAC-03FC-EC32-D74317DA664E}"/>
              </a:ext>
            </a:extLst>
          </p:cNvPr>
          <p:cNvSpPr>
            <a:spLocks noGrp="1"/>
          </p:cNvSpPr>
          <p:nvPr>
            <p:ph type="title"/>
          </p:nvPr>
        </p:nvSpPr>
        <p:spPr/>
        <p:txBody>
          <a:bodyPr/>
          <a:lstStyle/>
          <a:p>
            <a:r>
              <a:rPr lang="da-DK"/>
              <a:t>Feriehindringer</a:t>
            </a:r>
            <a:br>
              <a:rPr lang="da-DK"/>
            </a:br>
            <a:r>
              <a:rPr lang="da-DK"/>
              <a:t>§ 21</a:t>
            </a:r>
          </a:p>
        </p:txBody>
      </p:sp>
      <p:sp>
        <p:nvSpPr>
          <p:cNvPr id="3" name="Pladsholder til indhold 2">
            <a:extLst>
              <a:ext uri="{FF2B5EF4-FFF2-40B4-BE49-F238E27FC236}">
                <a16:creationId xmlns:a16="http://schemas.microsoft.com/office/drawing/2014/main" id="{C17C33EC-7FCC-120E-F8CF-65B9F69DCCAB}"/>
              </a:ext>
            </a:extLst>
          </p:cNvPr>
          <p:cNvSpPr>
            <a:spLocks noGrp="1"/>
          </p:cNvSpPr>
          <p:nvPr>
            <p:ph idx="1"/>
          </p:nvPr>
        </p:nvSpPr>
        <p:spPr/>
        <p:txBody>
          <a:bodyPr/>
          <a:lstStyle/>
          <a:p>
            <a:r>
              <a:rPr lang="da-DK"/>
              <a:t>Der gælder det samme som for 1.-5 ferieuge</a:t>
            </a:r>
          </a:p>
          <a:p>
            <a:r>
              <a:rPr lang="da-DK"/>
              <a:t>Feriehindret 6. ferieuge holdes på et senere tidspunkt i ferieafholdelsesperioden 1. maj - 30. april</a:t>
            </a:r>
          </a:p>
          <a:p>
            <a:r>
              <a:rPr lang="da-DK"/>
              <a:t>Hvis ikke det er muligt, kan der ske udbetaling eller aftale om overførsel</a:t>
            </a:r>
          </a:p>
        </p:txBody>
      </p:sp>
    </p:spTree>
    <p:extLst>
      <p:ext uri="{BB962C8B-B14F-4D97-AF65-F5344CB8AC3E}">
        <p14:creationId xmlns:p14="http://schemas.microsoft.com/office/powerpoint/2010/main" val="18638834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2357EE-CC45-D03B-A80A-C0EEB4AE4DE6}"/>
              </a:ext>
            </a:extLst>
          </p:cNvPr>
          <p:cNvSpPr>
            <a:spLocks noGrp="1"/>
          </p:cNvSpPr>
          <p:nvPr>
            <p:ph type="title"/>
          </p:nvPr>
        </p:nvSpPr>
        <p:spPr/>
        <p:txBody>
          <a:bodyPr/>
          <a:lstStyle/>
          <a:p>
            <a:r>
              <a:rPr lang="da-DK"/>
              <a:t>Sygdom og 6. ferieuge</a:t>
            </a:r>
            <a:br>
              <a:rPr lang="da-DK"/>
            </a:br>
            <a:r>
              <a:rPr lang="da-DK"/>
              <a:t>§§ 18 og 19</a:t>
            </a:r>
          </a:p>
        </p:txBody>
      </p:sp>
      <p:sp>
        <p:nvSpPr>
          <p:cNvPr id="3" name="Pladsholder til indhold 2">
            <a:extLst>
              <a:ext uri="{FF2B5EF4-FFF2-40B4-BE49-F238E27FC236}">
                <a16:creationId xmlns:a16="http://schemas.microsoft.com/office/drawing/2014/main" id="{E55334B6-85DC-D9C1-77F1-98374C68001C}"/>
              </a:ext>
            </a:extLst>
          </p:cNvPr>
          <p:cNvSpPr>
            <a:spLocks noGrp="1"/>
          </p:cNvSpPr>
          <p:nvPr>
            <p:ph idx="1"/>
          </p:nvPr>
        </p:nvSpPr>
        <p:spPr/>
        <p:txBody>
          <a:bodyPr>
            <a:normAutofit/>
          </a:bodyPr>
          <a:lstStyle/>
          <a:p>
            <a:r>
              <a:rPr lang="da-DK" b="1" dirty="0"/>
              <a:t>Syg inden ferien</a:t>
            </a:r>
            <a:r>
              <a:rPr lang="da-DK" dirty="0"/>
              <a:t>: Ferien suspenderes</a:t>
            </a:r>
          </a:p>
          <a:p>
            <a:r>
              <a:rPr lang="da-DK" b="1" dirty="0"/>
              <a:t>Syg under ferien</a:t>
            </a:r>
            <a:r>
              <a:rPr lang="da-DK" dirty="0"/>
              <a:t>: </a:t>
            </a:r>
          </a:p>
          <a:p>
            <a:r>
              <a:rPr lang="da-DK" dirty="0"/>
              <a:t>Stk. 1. Såfremt sygdom indtræder, når 6. ferieuge er påbegyndt, </a:t>
            </a:r>
            <a:r>
              <a:rPr lang="da-DK" u="sng" dirty="0"/>
              <a:t>kan</a:t>
            </a:r>
            <a:r>
              <a:rPr lang="da-DK" dirty="0"/>
              <a:t> 6. ferieuge i særlige tilfælde helt eller delvist suspenderes, hvis arbejdsgiver </a:t>
            </a:r>
            <a:r>
              <a:rPr lang="da-DK" u="sng" dirty="0"/>
              <a:t>skønner, at særlige omstændigheder taler herfor</a:t>
            </a:r>
            <a:r>
              <a:rPr lang="da-DK" dirty="0"/>
              <a:t>. Ved afgørelse heraf kan der tages hensyn til sygdommens varighed og karakter, om sygdommen er til hinder for en rimelig udnyttelse af ferien, eller om sygdommen skyldes tilskadekomst under tjeneste før feriens påbegyndelse.</a:t>
            </a:r>
          </a:p>
          <a:p>
            <a:r>
              <a:rPr lang="da-DK" dirty="0"/>
              <a:t>Stk. 2. Arbejdsgiveren kan </a:t>
            </a:r>
            <a:r>
              <a:rPr lang="da-DK" u="sng" dirty="0"/>
              <a:t>beslutte, at den ansatte skal dokumentere sygdom efter stk. 1 </a:t>
            </a:r>
            <a:r>
              <a:rPr lang="da-DK" dirty="0"/>
              <a:t>ved Det er arbejdsgiveren, der afholder udgiften til lægeerklæringen.</a:t>
            </a:r>
          </a:p>
        </p:txBody>
      </p:sp>
    </p:spTree>
    <p:extLst>
      <p:ext uri="{BB962C8B-B14F-4D97-AF65-F5344CB8AC3E}">
        <p14:creationId xmlns:p14="http://schemas.microsoft.com/office/powerpoint/2010/main" val="26656293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69BCE57-8AB7-F4F7-C88C-92C184B635C0}"/>
              </a:ext>
            </a:extLst>
          </p:cNvPr>
          <p:cNvSpPr>
            <a:spLocks noGrp="1"/>
          </p:cNvSpPr>
          <p:nvPr>
            <p:ph type="title"/>
          </p:nvPr>
        </p:nvSpPr>
        <p:spPr/>
        <p:txBody>
          <a:bodyPr>
            <a:normAutofit fontScale="90000"/>
          </a:bodyPr>
          <a:lstStyle/>
          <a:p>
            <a:r>
              <a:rPr lang="da-DK"/>
              <a:t>Hvad er forskellen på 1.-5. ferieuge og 6. ferieuge ved sygdom under ferien? </a:t>
            </a:r>
          </a:p>
        </p:txBody>
      </p:sp>
      <p:sp>
        <p:nvSpPr>
          <p:cNvPr id="3" name="Pladsholder til indhold 2">
            <a:extLst>
              <a:ext uri="{FF2B5EF4-FFF2-40B4-BE49-F238E27FC236}">
                <a16:creationId xmlns:a16="http://schemas.microsoft.com/office/drawing/2014/main" id="{BA9AB7B8-CD6E-B515-614E-9E0B0A48BCBC}"/>
              </a:ext>
            </a:extLst>
          </p:cNvPr>
          <p:cNvSpPr>
            <a:spLocks noGrp="1"/>
          </p:cNvSpPr>
          <p:nvPr>
            <p:ph idx="1"/>
          </p:nvPr>
        </p:nvSpPr>
        <p:spPr/>
        <p:txBody>
          <a:bodyPr/>
          <a:lstStyle/>
          <a:p>
            <a:r>
              <a:rPr lang="da-DK"/>
              <a:t>1.-5. ferieuge: Ret til erstatningsferie efter 5 karensdage i </a:t>
            </a:r>
            <a:r>
              <a:rPr lang="da-DK" err="1"/>
              <a:t>ferieåret</a:t>
            </a:r>
            <a:r>
              <a:rPr lang="da-DK"/>
              <a:t>. Du skal selv egenhændigt fremskaffe og betale lægeerklæring</a:t>
            </a:r>
          </a:p>
          <a:p>
            <a:r>
              <a:rPr lang="da-DK"/>
              <a:t>6. ferieuge: Arbejdsgiver kan vælge at suspendere ferien – men du har ikke ret til det. Arbejdsgiver betaler for eventuel lægeerklæring</a:t>
            </a:r>
          </a:p>
          <a:p>
            <a:r>
              <a:rPr lang="da-DK"/>
              <a:t>I begge tilfælde: Meld dig syg senest på 1. feriedags begyndelse.</a:t>
            </a:r>
          </a:p>
        </p:txBody>
      </p:sp>
    </p:spTree>
    <p:extLst>
      <p:ext uri="{BB962C8B-B14F-4D97-AF65-F5344CB8AC3E}">
        <p14:creationId xmlns:p14="http://schemas.microsoft.com/office/powerpoint/2010/main" val="19717526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CC17DC-8002-23BF-0E12-FE355367E857}"/>
              </a:ext>
            </a:extLst>
          </p:cNvPr>
          <p:cNvSpPr>
            <a:spLocks noGrp="1"/>
          </p:cNvSpPr>
          <p:nvPr>
            <p:ph type="title"/>
          </p:nvPr>
        </p:nvSpPr>
        <p:spPr/>
        <p:txBody>
          <a:bodyPr>
            <a:normAutofit fontScale="90000"/>
          </a:bodyPr>
          <a:lstStyle/>
          <a:p>
            <a:r>
              <a:rPr lang="da-DK"/>
              <a:t>Forhøjet ferietillæg</a:t>
            </a:r>
            <a:br>
              <a:rPr lang="da-DK"/>
            </a:br>
            <a:r>
              <a:rPr lang="da-DK"/>
              <a:t>§ 32</a:t>
            </a:r>
            <a:br>
              <a:rPr lang="da-DK"/>
            </a:br>
            <a:endParaRPr lang="da-DK"/>
          </a:p>
        </p:txBody>
      </p:sp>
      <p:sp>
        <p:nvSpPr>
          <p:cNvPr id="3" name="Pladsholder til indhold 2">
            <a:extLst>
              <a:ext uri="{FF2B5EF4-FFF2-40B4-BE49-F238E27FC236}">
                <a16:creationId xmlns:a16="http://schemas.microsoft.com/office/drawing/2014/main" id="{CB3BF4E1-E862-8556-CBE4-D9231AC7FE47}"/>
              </a:ext>
            </a:extLst>
          </p:cNvPr>
          <p:cNvSpPr>
            <a:spLocks noGrp="1"/>
          </p:cNvSpPr>
          <p:nvPr>
            <p:ph idx="1"/>
          </p:nvPr>
        </p:nvSpPr>
        <p:spPr/>
        <p:txBody>
          <a:bodyPr/>
          <a:lstStyle/>
          <a:p>
            <a:r>
              <a:rPr lang="da-DK"/>
              <a:t>Ferietillægget blev splittet op i 2020</a:t>
            </a:r>
          </a:p>
          <a:p>
            <a:r>
              <a:rPr lang="da-DK"/>
              <a:t>Den ene procent, der følger af ferieloven, er nu samtidig og udbetales med maj og augustlønnen. </a:t>
            </a:r>
          </a:p>
          <a:p>
            <a:r>
              <a:rPr lang="da-DK"/>
              <a:t>Den forhøjede feriegodtgørelse optjenes i et kalender år og udbetales med aprillønnen året efter</a:t>
            </a:r>
          </a:p>
          <a:p>
            <a:r>
              <a:rPr lang="da-DK"/>
              <a:t>Frem til 30. april 2024: 0,95%</a:t>
            </a:r>
          </a:p>
          <a:p>
            <a:r>
              <a:rPr lang="da-DK"/>
              <a:t>Fra 1. maj 2024: 1,48 %</a:t>
            </a:r>
          </a:p>
          <a:p>
            <a:r>
              <a:rPr lang="da-DK"/>
              <a:t>Opskrivningen skyldes at løntillægget fra </a:t>
            </a:r>
            <a:r>
              <a:rPr lang="da-DK" u="sng"/>
              <a:t>Lov om konsekvenser ved afskaffelse af store bededag som helligdag</a:t>
            </a:r>
            <a:r>
              <a:rPr lang="da-DK"/>
              <a:t>, blev lagt ind i den særlige feriegodtgørelse ved overenskomstforhandlingerne i 2024</a:t>
            </a:r>
          </a:p>
          <a:p>
            <a:r>
              <a:rPr lang="da-DK"/>
              <a:t>Fra 1. januar 2028 gælder nye regler via </a:t>
            </a:r>
            <a:r>
              <a:rPr lang="da-DK" err="1"/>
              <a:t>fritvalgsordning</a:t>
            </a:r>
            <a:endParaRPr lang="da-DK"/>
          </a:p>
        </p:txBody>
      </p:sp>
    </p:spTree>
    <p:extLst>
      <p:ext uri="{BB962C8B-B14F-4D97-AF65-F5344CB8AC3E}">
        <p14:creationId xmlns:p14="http://schemas.microsoft.com/office/powerpoint/2010/main" val="27170875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AECAC0-11D2-A8EE-D4CA-A8AA46E84220}"/>
              </a:ext>
            </a:extLst>
          </p:cNvPr>
          <p:cNvSpPr>
            <a:spLocks noGrp="1"/>
          </p:cNvSpPr>
          <p:nvPr>
            <p:ph type="title"/>
          </p:nvPr>
        </p:nvSpPr>
        <p:spPr/>
        <p:txBody>
          <a:bodyPr>
            <a:normAutofit fontScale="90000"/>
          </a:bodyPr>
          <a:lstStyle/>
          <a:p>
            <a:r>
              <a:rPr lang="da-DK"/>
              <a:t>Ny </a:t>
            </a:r>
            <a:r>
              <a:rPr lang="da-DK" err="1"/>
              <a:t>fritvalgsordning</a:t>
            </a:r>
            <a:r>
              <a:rPr lang="da-DK"/>
              <a:t> – ændringer fra 1. januar 2028</a:t>
            </a:r>
          </a:p>
        </p:txBody>
      </p:sp>
      <p:sp>
        <p:nvSpPr>
          <p:cNvPr id="3" name="Pladsholder til indhold 2">
            <a:extLst>
              <a:ext uri="{FF2B5EF4-FFF2-40B4-BE49-F238E27FC236}">
                <a16:creationId xmlns:a16="http://schemas.microsoft.com/office/drawing/2014/main" id="{8E3398DE-2098-1ECC-37E7-965CD7B2ED2F}"/>
              </a:ext>
            </a:extLst>
          </p:cNvPr>
          <p:cNvSpPr>
            <a:spLocks noGrp="1"/>
          </p:cNvSpPr>
          <p:nvPr>
            <p:ph idx="1"/>
          </p:nvPr>
        </p:nvSpPr>
        <p:spPr/>
        <p:txBody>
          <a:bodyPr/>
          <a:lstStyle/>
          <a:p>
            <a:r>
              <a:rPr lang="da-DK"/>
              <a:t>Ved OK26 er der blevet aftalt en ny </a:t>
            </a:r>
            <a:r>
              <a:rPr lang="da-DK" err="1"/>
              <a:t>fritvalgsordning</a:t>
            </a:r>
            <a:r>
              <a:rPr lang="da-DK"/>
              <a:t> på hele det offentlige område</a:t>
            </a:r>
          </a:p>
          <a:p>
            <a:r>
              <a:rPr lang="da-DK"/>
              <a:t>Den træder i kraft 1. januar 2028</a:t>
            </a:r>
          </a:p>
          <a:p>
            <a:r>
              <a:rPr lang="da-DK"/>
              <a:t>En del af det I har hørt om i dag vil fremover komme til at være en del af </a:t>
            </a:r>
            <a:r>
              <a:rPr lang="da-DK" err="1"/>
              <a:t>fritvalgsordningen</a:t>
            </a:r>
            <a:r>
              <a:rPr lang="da-DK"/>
              <a:t>: Ferietillæg, forhøjet ferietillæg, de 5 dage fra 6. ferieuge, og eventuelle seniordage. </a:t>
            </a:r>
          </a:p>
          <a:p>
            <a:r>
              <a:rPr lang="da-DK"/>
              <a:t>Hele 6. ferieugeaftalen ophæves – reglerne videreføres i lidt ændret form i </a:t>
            </a:r>
            <a:r>
              <a:rPr lang="da-DK" err="1"/>
              <a:t>fritvalgsaftalen</a:t>
            </a:r>
            <a:endParaRPr lang="da-DK"/>
          </a:p>
          <a:p>
            <a:r>
              <a:rPr lang="da-DK"/>
              <a:t>Der vil komme en konto med penge og en konto med frihed. </a:t>
            </a:r>
          </a:p>
          <a:p>
            <a:r>
              <a:rPr lang="da-DK"/>
              <a:t>Vi fortæller meget mere om det på de næste kurser – og det gælder først fra 1. januar 2028</a:t>
            </a:r>
          </a:p>
        </p:txBody>
      </p:sp>
    </p:spTree>
    <p:extLst>
      <p:ext uri="{BB962C8B-B14F-4D97-AF65-F5344CB8AC3E}">
        <p14:creationId xmlns:p14="http://schemas.microsoft.com/office/powerpoint/2010/main" val="36637604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6C5052-4FDA-B66A-C4E3-F7E7BAB72AA6}"/>
              </a:ext>
            </a:extLst>
          </p:cNvPr>
          <p:cNvSpPr>
            <a:spLocks noGrp="1"/>
          </p:cNvSpPr>
          <p:nvPr>
            <p:ph type="title"/>
          </p:nvPr>
        </p:nvSpPr>
        <p:spPr/>
        <p:txBody>
          <a:bodyPr/>
          <a:lstStyle/>
          <a:p>
            <a:r>
              <a:rPr lang="da-DK"/>
              <a:t>Spørgsmål? </a:t>
            </a:r>
          </a:p>
        </p:txBody>
      </p:sp>
      <p:pic>
        <p:nvPicPr>
          <p:cNvPr id="5" name="Pladsholder til indhold 4">
            <a:extLst>
              <a:ext uri="{FF2B5EF4-FFF2-40B4-BE49-F238E27FC236}">
                <a16:creationId xmlns:a16="http://schemas.microsoft.com/office/drawing/2014/main" id="{125AA860-C522-47A5-CFF7-D682DBD41525}"/>
              </a:ext>
            </a:extLst>
          </p:cNvPr>
          <p:cNvPicPr>
            <a:picLocks noGrp="1" noChangeAspect="1"/>
          </p:cNvPicPr>
          <p:nvPr>
            <p:ph idx="1"/>
          </p:nvPr>
        </p:nvPicPr>
        <p:blipFill>
          <a:blip r:embed="rId2"/>
          <a:stretch>
            <a:fillRect/>
          </a:stretch>
        </p:blipFill>
        <p:spPr>
          <a:xfrm>
            <a:off x="5344319" y="1484312"/>
            <a:ext cx="5829300" cy="3886200"/>
          </a:xfrm>
          <a:prstGeom prst="rect">
            <a:avLst/>
          </a:prstGeom>
        </p:spPr>
      </p:pic>
    </p:spTree>
    <p:extLst>
      <p:ext uri="{BB962C8B-B14F-4D97-AF65-F5344CB8AC3E}">
        <p14:creationId xmlns:p14="http://schemas.microsoft.com/office/powerpoint/2010/main" val="36493634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731F98-A359-859A-47EC-34B625BE2082}"/>
              </a:ext>
            </a:extLst>
          </p:cNvPr>
          <p:cNvSpPr>
            <a:spLocks noGrp="1"/>
          </p:cNvSpPr>
          <p:nvPr>
            <p:ph type="title"/>
          </p:nvPr>
        </p:nvSpPr>
        <p:spPr/>
        <p:txBody>
          <a:bodyPr/>
          <a:lstStyle/>
          <a:p>
            <a:r>
              <a:rPr lang="da-DK"/>
              <a:t>Link til nyttige sider</a:t>
            </a:r>
          </a:p>
        </p:txBody>
      </p:sp>
      <p:sp>
        <p:nvSpPr>
          <p:cNvPr id="3" name="Pladsholder til indhold 2">
            <a:extLst>
              <a:ext uri="{FF2B5EF4-FFF2-40B4-BE49-F238E27FC236}">
                <a16:creationId xmlns:a16="http://schemas.microsoft.com/office/drawing/2014/main" id="{BF3F1A76-DBD8-6D36-67CE-B2CD9814C653}"/>
              </a:ext>
            </a:extLst>
          </p:cNvPr>
          <p:cNvSpPr>
            <a:spLocks noGrp="1"/>
          </p:cNvSpPr>
          <p:nvPr>
            <p:ph idx="1"/>
          </p:nvPr>
        </p:nvSpPr>
        <p:spPr/>
        <p:txBody>
          <a:bodyPr/>
          <a:lstStyle/>
          <a:p>
            <a:r>
              <a:rPr lang="da-DK" dirty="0"/>
              <a:t>Den</a:t>
            </a:r>
            <a:r>
              <a:rPr lang="da-DK" b="1" dirty="0"/>
              <a:t> kommunale ferievejledning </a:t>
            </a:r>
          </a:p>
          <a:p>
            <a:r>
              <a:rPr lang="da-DK" dirty="0">
                <a:hlinkClick r:id="rId2"/>
              </a:rPr>
              <a:t>https://www.forhandlingsfaellesskabet.dk/pjecer/pjecer-i-samarbejde/f/ferie-2020/ferievejledning-2020-kl</a:t>
            </a:r>
            <a:r>
              <a:rPr lang="da-DK" dirty="0"/>
              <a:t> </a:t>
            </a:r>
          </a:p>
          <a:p>
            <a:r>
              <a:rPr lang="da-DK" b="1" dirty="0"/>
              <a:t>De til enhver tid gældende ferieaftaler</a:t>
            </a:r>
          </a:p>
          <a:p>
            <a:r>
              <a:rPr lang="da-DK" dirty="0">
                <a:hlinkClick r:id="rId3"/>
              </a:rPr>
              <a:t>https://www.forhandlingsfaellesskabet.dk/aftaler/3-ferie</a:t>
            </a:r>
            <a:r>
              <a:rPr lang="da-DK" dirty="0"/>
              <a:t> </a:t>
            </a:r>
          </a:p>
          <a:p>
            <a:r>
              <a:rPr lang="da-DK" b="1" dirty="0"/>
              <a:t>Alle generelle aftaler ( Bilag 3 i overenskomsten)</a:t>
            </a:r>
          </a:p>
          <a:p>
            <a:r>
              <a:rPr lang="da-DK" dirty="0">
                <a:hlinkClick r:id="rId4"/>
              </a:rPr>
              <a:t>https://www.forhandlingsfaellesskabet.dk/aftaler</a:t>
            </a:r>
            <a:r>
              <a:rPr lang="da-DK" dirty="0"/>
              <a:t> </a:t>
            </a:r>
          </a:p>
        </p:txBody>
      </p:sp>
    </p:spTree>
    <p:extLst>
      <p:ext uri="{BB962C8B-B14F-4D97-AF65-F5344CB8AC3E}">
        <p14:creationId xmlns:p14="http://schemas.microsoft.com/office/powerpoint/2010/main" val="18682787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60BBF9-A472-0F35-99F0-5EBD96918B79}"/>
              </a:ext>
            </a:extLst>
          </p:cNvPr>
          <p:cNvSpPr>
            <a:spLocks noGrp="1"/>
          </p:cNvSpPr>
          <p:nvPr>
            <p:ph type="ctrTitle"/>
          </p:nvPr>
        </p:nvSpPr>
        <p:spPr/>
        <p:txBody>
          <a:bodyPr/>
          <a:lstStyle/>
          <a:p>
            <a:r>
              <a:rPr lang="da-DK"/>
              <a:t>Aftale om opsparing af frihed </a:t>
            </a:r>
          </a:p>
        </p:txBody>
      </p:sp>
      <p:sp>
        <p:nvSpPr>
          <p:cNvPr id="3" name="Undertitel 2">
            <a:extLst>
              <a:ext uri="{FF2B5EF4-FFF2-40B4-BE49-F238E27FC236}">
                <a16:creationId xmlns:a16="http://schemas.microsoft.com/office/drawing/2014/main" id="{73E738FA-E0D6-E657-E050-0BF79F74D211}"/>
              </a:ext>
            </a:extLst>
          </p:cNvPr>
          <p:cNvSpPr>
            <a:spLocks noGrp="1"/>
          </p:cNvSpPr>
          <p:nvPr>
            <p:ph type="subTitle" idx="1"/>
          </p:nvPr>
        </p:nvSpPr>
        <p:spPr/>
        <p:txBody>
          <a:bodyPr/>
          <a:lstStyle/>
          <a:p>
            <a:endParaRPr lang="da-DK"/>
          </a:p>
        </p:txBody>
      </p:sp>
    </p:spTree>
    <p:extLst>
      <p:ext uri="{BB962C8B-B14F-4D97-AF65-F5344CB8AC3E}">
        <p14:creationId xmlns:p14="http://schemas.microsoft.com/office/powerpoint/2010/main" val="37372546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7329E5-F8A7-89DE-1EF0-980405D6913B}"/>
              </a:ext>
            </a:extLst>
          </p:cNvPr>
          <p:cNvSpPr>
            <a:spLocks noGrp="1"/>
          </p:cNvSpPr>
          <p:nvPr>
            <p:ph type="title"/>
          </p:nvPr>
        </p:nvSpPr>
        <p:spPr/>
        <p:txBody>
          <a:bodyPr/>
          <a:lstStyle/>
          <a:p>
            <a:r>
              <a:rPr lang="da-DK"/>
              <a:t>Formål og område</a:t>
            </a:r>
          </a:p>
        </p:txBody>
      </p:sp>
      <p:sp>
        <p:nvSpPr>
          <p:cNvPr id="3" name="Pladsholder til indhold 2">
            <a:extLst>
              <a:ext uri="{FF2B5EF4-FFF2-40B4-BE49-F238E27FC236}">
                <a16:creationId xmlns:a16="http://schemas.microsoft.com/office/drawing/2014/main" id="{CAE850F2-3349-EA31-81B4-36391B53B93A}"/>
              </a:ext>
            </a:extLst>
          </p:cNvPr>
          <p:cNvSpPr>
            <a:spLocks noGrp="1"/>
          </p:cNvSpPr>
          <p:nvPr>
            <p:ph idx="1"/>
          </p:nvPr>
        </p:nvSpPr>
        <p:spPr/>
        <p:txBody>
          <a:bodyPr>
            <a:normAutofit lnSpcReduction="10000"/>
          </a:bodyPr>
          <a:lstStyle/>
          <a:p>
            <a:r>
              <a:rPr lang="da-DK"/>
              <a:t>§ 1. Formålet med denne aftale er at skabe øget fleksibilitet for den enkelte ansatte med mulighed for at opspare frihed til senere afvikling. </a:t>
            </a:r>
          </a:p>
          <a:p>
            <a:r>
              <a:rPr lang="da-DK"/>
              <a:t>§ 2. Aftalen omfatter alle månedslønnede ansatte inden for Forhandlingsfællesskabets for handlingsområde, som er ansat: </a:t>
            </a:r>
          </a:p>
          <a:p>
            <a:pPr marL="800100" lvl="1" indent="-342900">
              <a:buFont typeface="+mj-lt"/>
              <a:buAutoNum type="arabicPeriod"/>
            </a:pPr>
            <a:r>
              <a:rPr lang="da-DK"/>
              <a:t>i KL's forhandlingsområde,</a:t>
            </a:r>
          </a:p>
          <a:p>
            <a:pPr marL="800100" lvl="1" indent="-342900">
              <a:buFont typeface="+mj-lt"/>
              <a:buAutoNum type="arabicPeriod"/>
            </a:pPr>
            <a:r>
              <a:rPr lang="da-DK"/>
              <a:t>i virksomheder, som har bemyndiget KL til med bindende virkning at indgå overenskomst mv., og som er omfattet af en kommunal overenskomst eller </a:t>
            </a:r>
          </a:p>
          <a:p>
            <a:pPr marL="800100" lvl="1" indent="-342900">
              <a:buFont typeface="+mj-lt"/>
              <a:buAutoNum type="arabicPeriod"/>
            </a:pPr>
            <a:r>
              <a:rPr lang="da-DK"/>
              <a:t>på selvejende institutioner mv., med hvilke Københavns Kommune har indgået driftsoverenskomst, og hvor det af driftsoverenskomsten fremgår, at de kommunale overenskomster gælder. </a:t>
            </a:r>
          </a:p>
          <a:p>
            <a:r>
              <a:rPr lang="da-DK"/>
              <a:t>Det vil sige både kommunale og selvejende musikskoler</a:t>
            </a:r>
          </a:p>
        </p:txBody>
      </p:sp>
    </p:spTree>
    <p:extLst>
      <p:ext uri="{BB962C8B-B14F-4D97-AF65-F5344CB8AC3E}">
        <p14:creationId xmlns:p14="http://schemas.microsoft.com/office/powerpoint/2010/main" val="41262093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4EA5DC-0252-CB56-E622-412A131DCDDE}"/>
              </a:ext>
            </a:extLst>
          </p:cNvPr>
          <p:cNvSpPr>
            <a:spLocks noGrp="1"/>
          </p:cNvSpPr>
          <p:nvPr>
            <p:ph type="title"/>
          </p:nvPr>
        </p:nvSpPr>
        <p:spPr/>
        <p:txBody>
          <a:bodyPr/>
          <a:lstStyle/>
          <a:p>
            <a:r>
              <a:rPr lang="da-DK"/>
              <a:t>Opsparing</a:t>
            </a:r>
          </a:p>
        </p:txBody>
      </p:sp>
      <p:sp>
        <p:nvSpPr>
          <p:cNvPr id="3" name="Pladsholder til indhold 2">
            <a:extLst>
              <a:ext uri="{FF2B5EF4-FFF2-40B4-BE49-F238E27FC236}">
                <a16:creationId xmlns:a16="http://schemas.microsoft.com/office/drawing/2014/main" id="{A28D8842-0027-9818-3EE6-671EA8339CFC}"/>
              </a:ext>
            </a:extLst>
          </p:cNvPr>
          <p:cNvSpPr>
            <a:spLocks noGrp="1"/>
          </p:cNvSpPr>
          <p:nvPr>
            <p:ph idx="1"/>
          </p:nvPr>
        </p:nvSpPr>
        <p:spPr/>
        <p:txBody>
          <a:bodyPr>
            <a:normAutofit/>
          </a:bodyPr>
          <a:lstStyle/>
          <a:p>
            <a:r>
              <a:rPr lang="da-DK"/>
              <a:t>§ 3. Den ansatte har mulighed for at opspare frihed i henhold til § 4 og § 5. </a:t>
            </a:r>
          </a:p>
          <a:p>
            <a:r>
              <a:rPr lang="da-DK"/>
              <a:t>§ 4. Den ansatte kan opspare frihed af overarbejde, der er udmøntet til afspadsering i henhold til de respektive overenskomster og arbejdstidsaftaler, og som ikke har været afviklet indenfor den i arbejdstidsaftalernes eller overenskomsternes fastsatte afviklingsperiode. Arbejdsgiver kan i stedet for udbetaling af den ikke-afviklede afspadsering aftale med den ansatte, at afspadseringen opspares til frihed. </a:t>
            </a:r>
          </a:p>
        </p:txBody>
      </p:sp>
    </p:spTree>
    <p:extLst>
      <p:ext uri="{BB962C8B-B14F-4D97-AF65-F5344CB8AC3E}">
        <p14:creationId xmlns:p14="http://schemas.microsoft.com/office/powerpoint/2010/main" val="12805326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4382C3-7976-BDB0-BF4A-34888B13C8AC}"/>
              </a:ext>
            </a:extLst>
          </p:cNvPr>
          <p:cNvSpPr>
            <a:spLocks noGrp="1"/>
          </p:cNvSpPr>
          <p:nvPr>
            <p:ph type="title"/>
          </p:nvPr>
        </p:nvSpPr>
        <p:spPr/>
        <p:txBody>
          <a:bodyPr/>
          <a:lstStyle/>
          <a:p>
            <a:r>
              <a:rPr lang="da-DK"/>
              <a:t>Opsparing</a:t>
            </a:r>
          </a:p>
        </p:txBody>
      </p:sp>
      <p:sp>
        <p:nvSpPr>
          <p:cNvPr id="3" name="Pladsholder til indhold 2">
            <a:extLst>
              <a:ext uri="{FF2B5EF4-FFF2-40B4-BE49-F238E27FC236}">
                <a16:creationId xmlns:a16="http://schemas.microsoft.com/office/drawing/2014/main" id="{7F2D84AD-D55D-EDDF-CC32-FB4FB23CD81E}"/>
              </a:ext>
            </a:extLst>
          </p:cNvPr>
          <p:cNvSpPr>
            <a:spLocks noGrp="1"/>
          </p:cNvSpPr>
          <p:nvPr>
            <p:ph idx="1"/>
          </p:nvPr>
        </p:nvSpPr>
        <p:spPr/>
        <p:txBody>
          <a:bodyPr/>
          <a:lstStyle/>
          <a:p>
            <a:r>
              <a:rPr lang="da-DK"/>
              <a:t>§ 5. Den ansatte kan opspare 6. ferieugetimer optjent i henhold til Aftale om 6. ferieuge mv. for personale ansat i kommunerne. </a:t>
            </a:r>
          </a:p>
          <a:p>
            <a:r>
              <a:rPr lang="da-DK"/>
              <a:t>Stk. 2. Den ansatte skal give meddelelse om opsparing inden 1. oktober i afholdelsesperioden for 6. ferieuge. </a:t>
            </a:r>
          </a:p>
        </p:txBody>
      </p:sp>
    </p:spTree>
    <p:extLst>
      <p:ext uri="{BB962C8B-B14F-4D97-AF65-F5344CB8AC3E}">
        <p14:creationId xmlns:p14="http://schemas.microsoft.com/office/powerpoint/2010/main" val="5016554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184C5B-BECF-6900-7D34-A43681598D6B}"/>
              </a:ext>
            </a:extLst>
          </p:cNvPr>
          <p:cNvSpPr>
            <a:spLocks noGrp="1"/>
          </p:cNvSpPr>
          <p:nvPr>
            <p:ph type="title"/>
          </p:nvPr>
        </p:nvSpPr>
        <p:spPr/>
        <p:txBody>
          <a:bodyPr/>
          <a:lstStyle/>
          <a:p>
            <a:r>
              <a:rPr lang="da-DK"/>
              <a:t>Hvor meget opsparet?</a:t>
            </a:r>
          </a:p>
        </p:txBody>
      </p:sp>
      <p:sp>
        <p:nvSpPr>
          <p:cNvPr id="3" name="Pladsholder til indhold 2">
            <a:extLst>
              <a:ext uri="{FF2B5EF4-FFF2-40B4-BE49-F238E27FC236}">
                <a16:creationId xmlns:a16="http://schemas.microsoft.com/office/drawing/2014/main" id="{38E08A4A-ACB3-EF16-3635-E8D0B99B7D88}"/>
              </a:ext>
            </a:extLst>
          </p:cNvPr>
          <p:cNvSpPr>
            <a:spLocks noGrp="1"/>
          </p:cNvSpPr>
          <p:nvPr>
            <p:ph idx="1"/>
          </p:nvPr>
        </p:nvSpPr>
        <p:spPr/>
        <p:txBody>
          <a:bodyPr/>
          <a:lstStyle/>
          <a:p>
            <a:r>
              <a:rPr lang="da-DK"/>
              <a:t>§ 6. Der kan til enhver tid maksimalt være opsparet frihed svarende til 15 dage, heraf maksimalt 8 dage efter § 4 (overarbejde). </a:t>
            </a:r>
          </a:p>
        </p:txBody>
      </p:sp>
    </p:spTree>
    <p:extLst>
      <p:ext uri="{BB962C8B-B14F-4D97-AF65-F5344CB8AC3E}">
        <p14:creationId xmlns:p14="http://schemas.microsoft.com/office/powerpoint/2010/main" val="17605436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52F984-21CC-9610-9F88-DACF9A0C7BAF}"/>
              </a:ext>
            </a:extLst>
          </p:cNvPr>
          <p:cNvSpPr>
            <a:spLocks noGrp="1"/>
          </p:cNvSpPr>
          <p:nvPr>
            <p:ph type="title"/>
          </p:nvPr>
        </p:nvSpPr>
        <p:spPr/>
        <p:txBody>
          <a:bodyPr/>
          <a:lstStyle/>
          <a:p>
            <a:r>
              <a:rPr lang="da-DK"/>
              <a:t>Afvikling</a:t>
            </a:r>
          </a:p>
        </p:txBody>
      </p:sp>
      <p:sp>
        <p:nvSpPr>
          <p:cNvPr id="3" name="Pladsholder til indhold 2">
            <a:extLst>
              <a:ext uri="{FF2B5EF4-FFF2-40B4-BE49-F238E27FC236}">
                <a16:creationId xmlns:a16="http://schemas.microsoft.com/office/drawing/2014/main" id="{0FD4084D-13FA-E42C-9000-4A2C2B1BF8A9}"/>
              </a:ext>
            </a:extLst>
          </p:cNvPr>
          <p:cNvSpPr>
            <a:spLocks noGrp="1"/>
          </p:cNvSpPr>
          <p:nvPr>
            <p:ph idx="1"/>
          </p:nvPr>
        </p:nvSpPr>
        <p:spPr>
          <a:xfrm>
            <a:off x="5118447" y="803186"/>
            <a:ext cx="6281873" cy="5248622"/>
          </a:xfrm>
        </p:spPr>
        <p:txBody>
          <a:bodyPr>
            <a:normAutofit lnSpcReduction="10000"/>
          </a:bodyPr>
          <a:lstStyle/>
          <a:p>
            <a:r>
              <a:rPr lang="da-DK"/>
              <a:t>§ 7. Ved afholdelse af frihed nedskrives det opsparede med det afholdte antal timer. Frihed kan afvikles som hele dage eller timer. </a:t>
            </a:r>
          </a:p>
          <a:p>
            <a:r>
              <a:rPr lang="da-DK"/>
              <a:t>Stk. 2. Den opsparede frihed afholdes med den løn, den ansatte oppebærer på afholdelsestids punktet. </a:t>
            </a:r>
          </a:p>
          <a:p>
            <a:r>
              <a:rPr lang="da-DK"/>
              <a:t>Stk. 3. Tidspunktet for afholdelse af den opsparede frihed fastlægges på følgende måde: </a:t>
            </a:r>
          </a:p>
          <a:p>
            <a:pPr marL="800100" lvl="1" indent="-342900">
              <a:buFont typeface="+mj-lt"/>
              <a:buAutoNum type="arabicPeriod"/>
            </a:pPr>
            <a:r>
              <a:rPr lang="da-DK"/>
              <a:t>Afholdelse af opsparet frihed svarende til op til 8 dage pr. kalenderår og med op til to dage i sammenhæng fastlægges ved aftale mellem ansættelsesmyndigheden og den ansatte. Afholdelse sker i overensstemmelse med den ansattes ønsker, i det om fang det er foreneligt med tjenesten. Den ansatte skal anmode om afholdelse så tidligt som muligt. </a:t>
            </a:r>
          </a:p>
          <a:p>
            <a:pPr marL="800100" lvl="1" indent="-342900">
              <a:buFont typeface="+mj-lt"/>
              <a:buAutoNum type="arabicPeriod"/>
            </a:pPr>
            <a:r>
              <a:rPr lang="da-DK"/>
              <a:t>Afholdelse af øvrig opsparet frihed fastlægges efter aftale mellem ansættelsesmyndigheden og den ansatte.</a:t>
            </a:r>
          </a:p>
        </p:txBody>
      </p:sp>
    </p:spTree>
    <p:extLst>
      <p:ext uri="{BB962C8B-B14F-4D97-AF65-F5344CB8AC3E}">
        <p14:creationId xmlns:p14="http://schemas.microsoft.com/office/powerpoint/2010/main" val="22314381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2A23AE-B725-5348-D90F-78F33C3257D1}"/>
              </a:ext>
            </a:extLst>
          </p:cNvPr>
          <p:cNvSpPr>
            <a:spLocks noGrp="1"/>
          </p:cNvSpPr>
          <p:nvPr>
            <p:ph type="title"/>
          </p:nvPr>
        </p:nvSpPr>
        <p:spPr/>
        <p:txBody>
          <a:bodyPr/>
          <a:lstStyle/>
          <a:p>
            <a:r>
              <a:rPr lang="da-DK"/>
              <a:t>Sygdom og udbetaling</a:t>
            </a:r>
          </a:p>
        </p:txBody>
      </p:sp>
      <p:sp>
        <p:nvSpPr>
          <p:cNvPr id="3" name="Pladsholder til indhold 2">
            <a:extLst>
              <a:ext uri="{FF2B5EF4-FFF2-40B4-BE49-F238E27FC236}">
                <a16:creationId xmlns:a16="http://schemas.microsoft.com/office/drawing/2014/main" id="{3045BB44-5272-732A-6806-B33309E45857}"/>
              </a:ext>
            </a:extLst>
          </p:cNvPr>
          <p:cNvSpPr>
            <a:spLocks noGrp="1"/>
          </p:cNvSpPr>
          <p:nvPr>
            <p:ph idx="1"/>
          </p:nvPr>
        </p:nvSpPr>
        <p:spPr/>
        <p:txBody>
          <a:bodyPr/>
          <a:lstStyle/>
          <a:p>
            <a:r>
              <a:rPr lang="da-DK"/>
              <a:t>§ 8. Hvis den ansatte er syg, når en planlagt afholdelse af opsparet frihed begynder, har den pågældende ikke pligt til at påbegynde afholdelsen. </a:t>
            </a:r>
          </a:p>
          <a:p>
            <a:r>
              <a:rPr lang="da-DK"/>
              <a:t>§ 9. Ansættelsesmyndigheden og den ansatte kan til enhver tid aftale, at hele eller dele af den opsparede frihed kan udbetales kontant til den ansatte i overensstemmelse med reglerne i § 10. </a:t>
            </a:r>
          </a:p>
        </p:txBody>
      </p:sp>
    </p:spTree>
    <p:extLst>
      <p:ext uri="{BB962C8B-B14F-4D97-AF65-F5344CB8AC3E}">
        <p14:creationId xmlns:p14="http://schemas.microsoft.com/office/powerpoint/2010/main" val="36904194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A62174D-2F22-245E-0107-85D352EE8E1E}"/>
              </a:ext>
            </a:extLst>
          </p:cNvPr>
          <p:cNvSpPr>
            <a:spLocks noGrp="1"/>
          </p:cNvSpPr>
          <p:nvPr>
            <p:ph type="title"/>
          </p:nvPr>
        </p:nvSpPr>
        <p:spPr/>
        <p:txBody>
          <a:bodyPr/>
          <a:lstStyle/>
          <a:p>
            <a:r>
              <a:rPr lang="da-DK"/>
              <a:t>Udbetaling</a:t>
            </a:r>
          </a:p>
        </p:txBody>
      </p:sp>
      <p:sp>
        <p:nvSpPr>
          <p:cNvPr id="3" name="Pladsholder til indhold 2">
            <a:extLst>
              <a:ext uri="{FF2B5EF4-FFF2-40B4-BE49-F238E27FC236}">
                <a16:creationId xmlns:a16="http://schemas.microsoft.com/office/drawing/2014/main" id="{16ECFDF9-85BA-F4D9-4088-C2AF257D0A0A}"/>
              </a:ext>
            </a:extLst>
          </p:cNvPr>
          <p:cNvSpPr>
            <a:spLocks noGrp="1"/>
          </p:cNvSpPr>
          <p:nvPr>
            <p:ph idx="1"/>
          </p:nvPr>
        </p:nvSpPr>
        <p:spPr/>
        <p:txBody>
          <a:bodyPr/>
          <a:lstStyle/>
          <a:p>
            <a:r>
              <a:rPr lang="da-DK"/>
              <a:t>§ 10. Hvis der ved den ansattes fratræden henstår opsparet frihed, godtgøres denne kontant på fratrædelsestidspunktet i overensstemmelse med de regler, der er fastsat i de respektive aftaler mv. </a:t>
            </a:r>
          </a:p>
          <a:p>
            <a:r>
              <a:rPr lang="da-DK"/>
              <a:t>Stk. 2. Den ansatte kan dog i stedet vælge at overføre friheden til et nyt ansættelsesforhold omfattet af aftalen, hvis den modtagende ansættelsesmyndighed indvilliger heri. I så fald overføres et beløb svarende til den i stk. 1 beregnede godtgørelse fra den afgivende til den modtagende ansættelsesmyndighed. </a:t>
            </a:r>
          </a:p>
        </p:txBody>
      </p:sp>
    </p:spTree>
    <p:extLst>
      <p:ext uri="{BB962C8B-B14F-4D97-AF65-F5344CB8AC3E}">
        <p14:creationId xmlns:p14="http://schemas.microsoft.com/office/powerpoint/2010/main" val="11142522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C5B9E3-3FCF-710D-920A-14B8C4098280}"/>
              </a:ext>
            </a:extLst>
          </p:cNvPr>
          <p:cNvSpPr>
            <a:spLocks noGrp="1"/>
          </p:cNvSpPr>
          <p:nvPr>
            <p:ph type="title"/>
          </p:nvPr>
        </p:nvSpPr>
        <p:spPr/>
        <p:txBody>
          <a:bodyPr/>
          <a:lstStyle/>
          <a:p>
            <a:r>
              <a:rPr lang="da-DK"/>
              <a:t>UDGÅR </a:t>
            </a:r>
          </a:p>
        </p:txBody>
      </p:sp>
      <p:sp>
        <p:nvSpPr>
          <p:cNvPr id="3" name="Pladsholder til indhold 2">
            <a:extLst>
              <a:ext uri="{FF2B5EF4-FFF2-40B4-BE49-F238E27FC236}">
                <a16:creationId xmlns:a16="http://schemas.microsoft.com/office/drawing/2014/main" id="{CE99A5A9-24FD-6C0B-BFA4-8D4E6934A103}"/>
              </a:ext>
            </a:extLst>
          </p:cNvPr>
          <p:cNvSpPr>
            <a:spLocks noGrp="1"/>
          </p:cNvSpPr>
          <p:nvPr>
            <p:ph idx="1"/>
          </p:nvPr>
        </p:nvSpPr>
        <p:spPr/>
        <p:txBody>
          <a:bodyPr/>
          <a:lstStyle/>
          <a:p>
            <a:r>
              <a:rPr lang="da-DK"/>
              <a:t>OBS Aftale om opsparing af frihed bortfalder med virkning fra 1. april 2026. Allerede opsparet frihed kan i perioden til og med 31. december 2027 afvikles/udbetales efter reglerne i aftalen. Frihed, der henstår pr. 31. december 2027, udbetales. </a:t>
            </a:r>
          </a:p>
          <a:p>
            <a:r>
              <a:rPr lang="da-DK"/>
              <a:t>Derefter kommer aftale om </a:t>
            </a:r>
            <a:r>
              <a:rPr lang="da-DK" err="1"/>
              <a:t>fritvalg</a:t>
            </a:r>
            <a:r>
              <a:rPr lang="da-DK"/>
              <a:t>, som vi gennemgår på de kommende kurser</a:t>
            </a:r>
          </a:p>
        </p:txBody>
      </p:sp>
    </p:spTree>
    <p:extLst>
      <p:ext uri="{BB962C8B-B14F-4D97-AF65-F5344CB8AC3E}">
        <p14:creationId xmlns:p14="http://schemas.microsoft.com/office/powerpoint/2010/main" val="38905802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43E8C8-496C-89FD-13B1-1BD281168817}"/>
              </a:ext>
            </a:extLst>
          </p:cNvPr>
          <p:cNvSpPr>
            <a:spLocks noGrp="1"/>
          </p:cNvSpPr>
          <p:nvPr>
            <p:ph type="ctrTitle"/>
          </p:nvPr>
        </p:nvSpPr>
        <p:spPr/>
        <p:txBody>
          <a:bodyPr/>
          <a:lstStyle/>
          <a:p>
            <a:r>
              <a:rPr lang="da-DK"/>
              <a:t>Befordringsgodtgørelse</a:t>
            </a:r>
          </a:p>
        </p:txBody>
      </p:sp>
      <p:sp>
        <p:nvSpPr>
          <p:cNvPr id="3" name="Undertitel 2">
            <a:extLst>
              <a:ext uri="{FF2B5EF4-FFF2-40B4-BE49-F238E27FC236}">
                <a16:creationId xmlns:a16="http://schemas.microsoft.com/office/drawing/2014/main" id="{DEFC4E47-8770-8FAC-53EF-E036937DCDE7}"/>
              </a:ext>
            </a:extLst>
          </p:cNvPr>
          <p:cNvSpPr>
            <a:spLocks noGrp="1"/>
          </p:cNvSpPr>
          <p:nvPr>
            <p:ph type="subTitle" idx="1"/>
          </p:nvPr>
        </p:nvSpPr>
        <p:spPr/>
        <p:txBody>
          <a:bodyPr/>
          <a:lstStyle/>
          <a:p>
            <a:endParaRPr lang="da-DK"/>
          </a:p>
        </p:txBody>
      </p:sp>
    </p:spTree>
    <p:extLst>
      <p:ext uri="{BB962C8B-B14F-4D97-AF65-F5344CB8AC3E}">
        <p14:creationId xmlns:p14="http://schemas.microsoft.com/office/powerpoint/2010/main" val="639780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D6A839-0474-817E-F0C1-6DF6D03AA19A}"/>
              </a:ext>
            </a:extLst>
          </p:cNvPr>
          <p:cNvSpPr>
            <a:spLocks noGrp="1"/>
          </p:cNvSpPr>
          <p:nvPr>
            <p:ph type="title"/>
          </p:nvPr>
        </p:nvSpPr>
        <p:spPr/>
        <p:txBody>
          <a:bodyPr/>
          <a:lstStyle/>
          <a:p>
            <a:r>
              <a:rPr lang="da-DK"/>
              <a:t>Befordringsgodt-</a:t>
            </a:r>
            <a:r>
              <a:rPr lang="da-DK" err="1"/>
              <a:t>gørelse</a:t>
            </a:r>
            <a:endParaRPr lang="da-DK"/>
          </a:p>
        </p:txBody>
      </p:sp>
      <p:sp>
        <p:nvSpPr>
          <p:cNvPr id="3" name="Pladsholder til indhold 2">
            <a:extLst>
              <a:ext uri="{FF2B5EF4-FFF2-40B4-BE49-F238E27FC236}">
                <a16:creationId xmlns:a16="http://schemas.microsoft.com/office/drawing/2014/main" id="{A8F00BEA-C116-ECF2-083E-A8B3F806B575}"/>
              </a:ext>
            </a:extLst>
          </p:cNvPr>
          <p:cNvSpPr>
            <a:spLocks noGrp="1"/>
          </p:cNvSpPr>
          <p:nvPr>
            <p:ph idx="1"/>
          </p:nvPr>
        </p:nvSpPr>
        <p:spPr/>
        <p:txBody>
          <a:bodyPr/>
          <a:lstStyle/>
          <a:p>
            <a:pPr marL="0" indent="0">
              <a:buNone/>
            </a:pPr>
            <a:r>
              <a:rPr lang="da-DK"/>
              <a:t>Aftale om godtgørelse for benyttelse af eget transportmiddel på tjenesterejser samt </a:t>
            </a:r>
            <a:r>
              <a:rPr lang="da-DK" err="1"/>
              <a:t>forsik</a:t>
            </a:r>
            <a:r>
              <a:rPr lang="da-DK"/>
              <a:t>- </a:t>
            </a:r>
            <a:r>
              <a:rPr lang="da-DK" err="1"/>
              <a:t>ringsdækning</a:t>
            </a:r>
            <a:r>
              <a:rPr lang="da-DK"/>
              <a:t> ved tjenesterejser i udlandet</a:t>
            </a:r>
          </a:p>
          <a:p>
            <a:r>
              <a:rPr lang="da-DK"/>
              <a:t>§ 1 Gælder jer som musikskolelærere</a:t>
            </a:r>
          </a:p>
          <a:p>
            <a:r>
              <a:rPr lang="da-DK"/>
              <a:t>§ 2 Benyttelse af eget transportmiddel på tjenesterejser kan kun finde sted, hvis der foreligger forudgående godkendelse heraf.</a:t>
            </a:r>
          </a:p>
        </p:txBody>
      </p:sp>
    </p:spTree>
    <p:extLst>
      <p:ext uri="{BB962C8B-B14F-4D97-AF65-F5344CB8AC3E}">
        <p14:creationId xmlns:p14="http://schemas.microsoft.com/office/powerpoint/2010/main" val="37364133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3C3734-82FB-57CC-235E-8F0A1FB79827}"/>
              </a:ext>
            </a:extLst>
          </p:cNvPr>
          <p:cNvSpPr>
            <a:spLocks noGrp="1"/>
          </p:cNvSpPr>
          <p:nvPr>
            <p:ph type="title"/>
          </p:nvPr>
        </p:nvSpPr>
        <p:spPr/>
        <p:txBody>
          <a:bodyPr/>
          <a:lstStyle/>
          <a:p>
            <a:r>
              <a:rPr lang="da-DK"/>
              <a:t>Befordringsgodt-</a:t>
            </a:r>
            <a:r>
              <a:rPr lang="da-DK" err="1"/>
              <a:t>gørelse</a:t>
            </a:r>
            <a:endParaRPr lang="da-DK"/>
          </a:p>
        </p:txBody>
      </p:sp>
      <p:sp>
        <p:nvSpPr>
          <p:cNvPr id="3" name="Pladsholder til indhold 2">
            <a:extLst>
              <a:ext uri="{FF2B5EF4-FFF2-40B4-BE49-F238E27FC236}">
                <a16:creationId xmlns:a16="http://schemas.microsoft.com/office/drawing/2014/main" id="{E2750EDB-D8F2-FF90-5A87-9E254B13854D}"/>
              </a:ext>
            </a:extLst>
          </p:cNvPr>
          <p:cNvSpPr>
            <a:spLocks noGrp="1"/>
          </p:cNvSpPr>
          <p:nvPr>
            <p:ph idx="1"/>
          </p:nvPr>
        </p:nvSpPr>
        <p:spPr/>
        <p:txBody>
          <a:bodyPr>
            <a:normAutofit/>
          </a:bodyPr>
          <a:lstStyle/>
          <a:p>
            <a:r>
              <a:rPr lang="da-DK"/>
              <a:t>§ 3 De satser der i denne aftale er benævnt høj sats og lav sats samt knallert- og cykelgodtgørelse, fremgår af de til enhver tid gældende reguleringer af satserne i Finansministeriets cirkulære om satsregulering for tjenesterejser.</a:t>
            </a:r>
          </a:p>
          <a:p>
            <a:r>
              <a:rPr lang="da-DK"/>
              <a:t>§ 4 For kørsel i egen bil eller på egen motorcykel udbetales godtgørelse pr. km efter lav sats.</a:t>
            </a:r>
          </a:p>
        </p:txBody>
      </p:sp>
    </p:spTree>
    <p:extLst>
      <p:ext uri="{BB962C8B-B14F-4D97-AF65-F5344CB8AC3E}">
        <p14:creationId xmlns:p14="http://schemas.microsoft.com/office/powerpoint/2010/main" val="5065629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4429D2-D658-84F5-46D4-2BB4B7BA0030}"/>
              </a:ext>
            </a:extLst>
          </p:cNvPr>
          <p:cNvSpPr>
            <a:spLocks noGrp="1"/>
          </p:cNvSpPr>
          <p:nvPr>
            <p:ph type="title"/>
          </p:nvPr>
        </p:nvSpPr>
        <p:spPr/>
        <p:txBody>
          <a:bodyPr/>
          <a:lstStyle/>
          <a:p>
            <a:r>
              <a:rPr lang="da-DK"/>
              <a:t>Befordringsgodt-</a:t>
            </a:r>
            <a:r>
              <a:rPr lang="da-DK" err="1"/>
              <a:t>gørelse</a:t>
            </a:r>
            <a:endParaRPr lang="da-DK"/>
          </a:p>
        </p:txBody>
      </p:sp>
      <p:sp>
        <p:nvSpPr>
          <p:cNvPr id="3" name="Pladsholder til indhold 2">
            <a:extLst>
              <a:ext uri="{FF2B5EF4-FFF2-40B4-BE49-F238E27FC236}">
                <a16:creationId xmlns:a16="http://schemas.microsoft.com/office/drawing/2014/main" id="{344BEB44-6642-B68E-E64C-5A588E525FB4}"/>
              </a:ext>
            </a:extLst>
          </p:cNvPr>
          <p:cNvSpPr>
            <a:spLocks noGrp="1"/>
          </p:cNvSpPr>
          <p:nvPr>
            <p:ph idx="1"/>
          </p:nvPr>
        </p:nvSpPr>
        <p:spPr/>
        <p:txBody>
          <a:bodyPr/>
          <a:lstStyle/>
          <a:p>
            <a:r>
              <a:rPr lang="da-DK"/>
              <a:t>S 5. Skriftlig kørselsbemyndigelse stk. 1 Hvis der med en stilling er forbundet regelmæssig kørsel af større omfang og/eller speciel art i egen bil eller på egen motorcykel, kan der udfærdiges en skriftlig kørselsbemyndigelse til medarbejderen. Bemyndigelsen skal være personlig og skal indeholde en afgrænsning af de rejser, som kan foretages i henhold til denne. </a:t>
            </a:r>
          </a:p>
          <a:p>
            <a:r>
              <a:rPr lang="da-DK"/>
              <a:t>Stk. 2 For kørsel, der er omfattet af bemyndigelsen, udbetales godtgørelse pr. km efter høj sats indtil 20.000 km i et kalenderår. For kørsel ud over 20.000 km udbetales godtgørelse med lav sats.</a:t>
            </a:r>
          </a:p>
          <a:p>
            <a:r>
              <a:rPr lang="da-DK"/>
              <a:t>OBS! KL’s notat</a:t>
            </a:r>
          </a:p>
        </p:txBody>
      </p:sp>
    </p:spTree>
    <p:extLst>
      <p:ext uri="{BB962C8B-B14F-4D97-AF65-F5344CB8AC3E}">
        <p14:creationId xmlns:p14="http://schemas.microsoft.com/office/powerpoint/2010/main" val="31866272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55B3A95-E0E8-6D3B-B0CF-5B7D0C8D7EFA}"/>
              </a:ext>
            </a:extLst>
          </p:cNvPr>
          <p:cNvSpPr>
            <a:spLocks noGrp="1"/>
          </p:cNvSpPr>
          <p:nvPr>
            <p:ph type="title"/>
          </p:nvPr>
        </p:nvSpPr>
        <p:spPr/>
        <p:txBody>
          <a:bodyPr>
            <a:normAutofit fontScale="90000"/>
          </a:bodyPr>
          <a:lstStyle/>
          <a:p>
            <a:r>
              <a:rPr lang="da-DK"/>
              <a:t>KL’s notat om udbetaling af </a:t>
            </a:r>
            <a:r>
              <a:rPr lang="da-DK" err="1"/>
              <a:t>kørselsgodt-gørelse</a:t>
            </a:r>
            <a:endParaRPr lang="da-DK"/>
          </a:p>
        </p:txBody>
      </p:sp>
      <p:sp>
        <p:nvSpPr>
          <p:cNvPr id="3" name="Pladsholder til indhold 2">
            <a:extLst>
              <a:ext uri="{FF2B5EF4-FFF2-40B4-BE49-F238E27FC236}">
                <a16:creationId xmlns:a16="http://schemas.microsoft.com/office/drawing/2014/main" id="{902F1626-0E94-3A05-5F7D-738876B64C58}"/>
              </a:ext>
            </a:extLst>
          </p:cNvPr>
          <p:cNvSpPr>
            <a:spLocks noGrp="1"/>
          </p:cNvSpPr>
          <p:nvPr>
            <p:ph idx="1"/>
          </p:nvPr>
        </p:nvSpPr>
        <p:spPr/>
        <p:txBody>
          <a:bodyPr>
            <a:normAutofit/>
          </a:bodyPr>
          <a:lstStyle/>
          <a:p>
            <a:r>
              <a:rPr lang="da-DK"/>
              <a:t>Udgangspunktet i Aftalen om godtgørelse for benyttelse af eget transportmiddel er, at en medarbejder skal benytte offentlige transport, og en medarbejder har da heller aldrig pligt til at stille eget transportmiddel til rådighed.</a:t>
            </a:r>
          </a:p>
        </p:txBody>
      </p:sp>
    </p:spTree>
    <p:extLst>
      <p:ext uri="{BB962C8B-B14F-4D97-AF65-F5344CB8AC3E}">
        <p14:creationId xmlns:p14="http://schemas.microsoft.com/office/powerpoint/2010/main" val="14355342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A65436-6AEB-AB1E-948D-CAA1F4ED94EA}"/>
              </a:ext>
            </a:extLst>
          </p:cNvPr>
          <p:cNvSpPr>
            <a:spLocks noGrp="1"/>
          </p:cNvSpPr>
          <p:nvPr>
            <p:ph type="title"/>
          </p:nvPr>
        </p:nvSpPr>
        <p:spPr/>
        <p:txBody>
          <a:bodyPr>
            <a:normAutofit fontScale="90000"/>
          </a:bodyPr>
          <a:lstStyle/>
          <a:p>
            <a:r>
              <a:rPr lang="da-DK"/>
              <a:t>KL’s notat om udbetaling af </a:t>
            </a:r>
            <a:r>
              <a:rPr lang="da-DK" err="1"/>
              <a:t>kørselsgodt-gørelse</a:t>
            </a:r>
            <a:endParaRPr lang="da-DK"/>
          </a:p>
        </p:txBody>
      </p:sp>
      <p:sp>
        <p:nvSpPr>
          <p:cNvPr id="3" name="Pladsholder til indhold 2">
            <a:extLst>
              <a:ext uri="{FF2B5EF4-FFF2-40B4-BE49-F238E27FC236}">
                <a16:creationId xmlns:a16="http://schemas.microsoft.com/office/drawing/2014/main" id="{B66B246B-41E0-8B63-856A-6B1E08DB6B43}"/>
              </a:ext>
            </a:extLst>
          </p:cNvPr>
          <p:cNvSpPr>
            <a:spLocks noGrp="1"/>
          </p:cNvSpPr>
          <p:nvPr>
            <p:ph idx="1"/>
          </p:nvPr>
        </p:nvSpPr>
        <p:spPr/>
        <p:txBody>
          <a:bodyPr/>
          <a:lstStyle/>
          <a:p>
            <a:r>
              <a:rPr lang="da-DK"/>
              <a:t>Som alternativ til offentlig transport kan kommunen godkende, at arbejdsmæssig transport sker i egen bil eller på egen motorcykel. For kørsel i egen bil udbetales godtgørelse pr. km efter lav sats. Den lave sats anses for at dække udgifterne ved lejlighedsvis tjenestekørsel i egen bil.</a:t>
            </a:r>
          </a:p>
        </p:txBody>
      </p:sp>
    </p:spTree>
    <p:extLst>
      <p:ext uri="{BB962C8B-B14F-4D97-AF65-F5344CB8AC3E}">
        <p14:creationId xmlns:p14="http://schemas.microsoft.com/office/powerpoint/2010/main" val="305200340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2AA05C-9918-FEEA-3957-5786251B02F1}"/>
              </a:ext>
            </a:extLst>
          </p:cNvPr>
          <p:cNvSpPr>
            <a:spLocks noGrp="1"/>
          </p:cNvSpPr>
          <p:nvPr>
            <p:ph type="title"/>
          </p:nvPr>
        </p:nvSpPr>
        <p:spPr/>
        <p:txBody>
          <a:bodyPr>
            <a:normAutofit fontScale="90000"/>
          </a:bodyPr>
          <a:lstStyle/>
          <a:p>
            <a:r>
              <a:rPr lang="da-DK"/>
              <a:t>KL’s notat om udbetaling af </a:t>
            </a:r>
            <a:r>
              <a:rPr lang="da-DK" err="1"/>
              <a:t>kørselsgodt-gørelse</a:t>
            </a:r>
            <a:endParaRPr lang="da-DK"/>
          </a:p>
        </p:txBody>
      </p:sp>
      <p:sp>
        <p:nvSpPr>
          <p:cNvPr id="3" name="Pladsholder til indhold 2">
            <a:extLst>
              <a:ext uri="{FF2B5EF4-FFF2-40B4-BE49-F238E27FC236}">
                <a16:creationId xmlns:a16="http://schemas.microsoft.com/office/drawing/2014/main" id="{71E891C7-4709-F075-65EA-512D4A21B748}"/>
              </a:ext>
            </a:extLst>
          </p:cNvPr>
          <p:cNvSpPr>
            <a:spLocks noGrp="1"/>
          </p:cNvSpPr>
          <p:nvPr>
            <p:ph idx="1"/>
          </p:nvPr>
        </p:nvSpPr>
        <p:spPr/>
        <p:txBody>
          <a:bodyPr/>
          <a:lstStyle/>
          <a:p>
            <a:r>
              <a:rPr lang="da-DK"/>
              <a:t>Hvis en medarbejder forudsættes at køre i bil eller hvis medarbejderen kun vanskeligt kan bestride sit arbejde, hvis medarbejderen ikke kører i bil, kan kommunen enten stille en bil til rådighed eller udfærdige en køre- bemyndigelse til, at medarbejderen kører i egen bil. </a:t>
            </a:r>
          </a:p>
          <a:p>
            <a:r>
              <a:rPr lang="da-DK"/>
              <a:t>En kørebemyndigelse er personlig og skal indeholde en beskrivelse af i hvilke situationer medarbejderen er bemyndiget til at køre i egen bil. Kørsel i egen bil i henhold til en kørebemyndigelse godtgøres efter den høje sats.</a:t>
            </a:r>
          </a:p>
        </p:txBody>
      </p:sp>
    </p:spTree>
    <p:extLst>
      <p:ext uri="{BB962C8B-B14F-4D97-AF65-F5344CB8AC3E}">
        <p14:creationId xmlns:p14="http://schemas.microsoft.com/office/powerpoint/2010/main" val="103340422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A6816F-8BA3-20A3-1077-DF34393C69F3}"/>
              </a:ext>
            </a:extLst>
          </p:cNvPr>
          <p:cNvSpPr>
            <a:spLocks noGrp="1"/>
          </p:cNvSpPr>
          <p:nvPr>
            <p:ph type="title"/>
          </p:nvPr>
        </p:nvSpPr>
        <p:spPr/>
        <p:txBody>
          <a:bodyPr>
            <a:normAutofit fontScale="90000"/>
          </a:bodyPr>
          <a:lstStyle/>
          <a:p>
            <a:r>
              <a:rPr lang="da-DK"/>
              <a:t>KL’s notat om udbetaling af </a:t>
            </a:r>
            <a:r>
              <a:rPr lang="da-DK" err="1"/>
              <a:t>kørselsgodt-gørelse</a:t>
            </a:r>
            <a:endParaRPr lang="da-DK"/>
          </a:p>
        </p:txBody>
      </p:sp>
      <p:sp>
        <p:nvSpPr>
          <p:cNvPr id="3" name="Pladsholder til indhold 2">
            <a:extLst>
              <a:ext uri="{FF2B5EF4-FFF2-40B4-BE49-F238E27FC236}">
                <a16:creationId xmlns:a16="http://schemas.microsoft.com/office/drawing/2014/main" id="{1988CB07-1591-1356-1244-6D556350A06B}"/>
              </a:ext>
            </a:extLst>
          </p:cNvPr>
          <p:cNvSpPr>
            <a:spLocks noGrp="1"/>
          </p:cNvSpPr>
          <p:nvPr>
            <p:ph idx="1"/>
          </p:nvPr>
        </p:nvSpPr>
        <p:spPr/>
        <p:txBody>
          <a:bodyPr>
            <a:normAutofit/>
          </a:bodyPr>
          <a:lstStyle/>
          <a:p>
            <a:pPr marL="0" indent="0">
              <a:buNone/>
            </a:pPr>
            <a:r>
              <a:rPr lang="da-DK"/>
              <a:t>I den situation, hvor en medarbejder kører i egen bil, uden at der foreligger en skriftlig kørebemyndigelse må det afgøres ud fra forudsætningerne for kørslen, om den skal godtgøres efter lav eller høj sats.</a:t>
            </a:r>
          </a:p>
          <a:p>
            <a:pPr marL="0" indent="0">
              <a:buNone/>
            </a:pPr>
            <a:endParaRPr lang="da-DK"/>
          </a:p>
        </p:txBody>
      </p:sp>
      <p:pic>
        <p:nvPicPr>
          <p:cNvPr id="5" name="Billede 4">
            <a:extLst>
              <a:ext uri="{FF2B5EF4-FFF2-40B4-BE49-F238E27FC236}">
                <a16:creationId xmlns:a16="http://schemas.microsoft.com/office/drawing/2014/main" id="{89412559-94A3-11A8-994D-0D356A374AE7}"/>
              </a:ext>
            </a:extLst>
          </p:cNvPr>
          <p:cNvPicPr>
            <a:picLocks noChangeAspect="1"/>
          </p:cNvPicPr>
          <p:nvPr/>
        </p:nvPicPr>
        <p:blipFill>
          <a:blip r:embed="rId2"/>
          <a:stretch>
            <a:fillRect/>
          </a:stretch>
        </p:blipFill>
        <p:spPr>
          <a:xfrm>
            <a:off x="6660681" y="3991866"/>
            <a:ext cx="2162477" cy="1629002"/>
          </a:xfrm>
          <a:prstGeom prst="rect">
            <a:avLst/>
          </a:prstGeom>
        </p:spPr>
      </p:pic>
    </p:spTree>
    <p:extLst>
      <p:ext uri="{BB962C8B-B14F-4D97-AF65-F5344CB8AC3E}">
        <p14:creationId xmlns:p14="http://schemas.microsoft.com/office/powerpoint/2010/main" val="342587656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65F71DF-B5F1-C3E8-A3E1-231565B41968}"/>
              </a:ext>
            </a:extLst>
          </p:cNvPr>
          <p:cNvSpPr>
            <a:spLocks noGrp="1"/>
          </p:cNvSpPr>
          <p:nvPr>
            <p:ph type="title"/>
          </p:nvPr>
        </p:nvSpPr>
        <p:spPr/>
        <p:txBody>
          <a:bodyPr>
            <a:normAutofit fontScale="90000"/>
          </a:bodyPr>
          <a:lstStyle/>
          <a:p>
            <a:r>
              <a:rPr lang="da-DK"/>
              <a:t>KL’s notat om udbetaling af </a:t>
            </a:r>
            <a:r>
              <a:rPr lang="da-DK" err="1"/>
              <a:t>kørselsgodt-gørelse</a:t>
            </a:r>
            <a:endParaRPr lang="da-DK"/>
          </a:p>
        </p:txBody>
      </p:sp>
      <p:sp>
        <p:nvSpPr>
          <p:cNvPr id="3" name="Pladsholder til indhold 2">
            <a:extLst>
              <a:ext uri="{FF2B5EF4-FFF2-40B4-BE49-F238E27FC236}">
                <a16:creationId xmlns:a16="http://schemas.microsoft.com/office/drawing/2014/main" id="{28751720-884E-1858-6204-3DE693D009CF}"/>
              </a:ext>
            </a:extLst>
          </p:cNvPr>
          <p:cNvSpPr>
            <a:spLocks noGrp="1"/>
          </p:cNvSpPr>
          <p:nvPr>
            <p:ph idx="1"/>
          </p:nvPr>
        </p:nvSpPr>
        <p:spPr/>
        <p:txBody>
          <a:bodyPr>
            <a:normAutofit fontScale="92500" lnSpcReduction="10000"/>
          </a:bodyPr>
          <a:lstStyle/>
          <a:p>
            <a:pPr marL="0" indent="0">
              <a:buNone/>
            </a:pPr>
            <a:r>
              <a:rPr lang="da-DK"/>
              <a:t>Det er kommunen, der afgør om der skal udfærdiges en kørebemyndigelse.</a:t>
            </a:r>
          </a:p>
          <a:p>
            <a:pPr marL="0" indent="0">
              <a:buNone/>
            </a:pPr>
            <a:r>
              <a:rPr lang="da-DK"/>
              <a:t>Ved afgørelsen skal kommunen lægge vægt på, om medarbejderens kørsel er af et sådant omfang og/eller art, at den </a:t>
            </a:r>
            <a:r>
              <a:rPr lang="da-DK" err="1"/>
              <a:t>tjenestlige</a:t>
            </a:r>
            <a:r>
              <a:rPr lang="da-DK"/>
              <a:t> kørsel er nødvendig eller i hvert fald af væsentlig værdi for tjenestestedet. Hvis kørslen er nødvendig og/eller af væsentlig værdi for tjenestestedet, har medarbejderen krav på godtgørelse efter den høje sats. </a:t>
            </a:r>
          </a:p>
          <a:p>
            <a:pPr marL="0" indent="0">
              <a:buNone/>
            </a:pPr>
            <a:r>
              <a:rPr lang="da-DK"/>
              <a:t>En kommune kan således ikke beslutte, at kørsel i egen bil, der er nødvendig og/eller af væsentlig merværdi, skal godtgøres efter den lave takst. Hvis kommunen i disse situationer ønsker at nedbringe kommunens udgifter til kørselsgodtgørelse, må kommunen i stedet vurderer, om det- te kan ske fx ved, at medarbejderen bruger offentligt transportmiddel, eller ved at kommunen stiller en bil til rådig hed.</a:t>
            </a:r>
          </a:p>
        </p:txBody>
      </p:sp>
    </p:spTree>
    <p:extLst>
      <p:ext uri="{BB962C8B-B14F-4D97-AF65-F5344CB8AC3E}">
        <p14:creationId xmlns:p14="http://schemas.microsoft.com/office/powerpoint/2010/main" val="283156557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EE0C66-89A9-97D0-5995-CB976D5D12E3}"/>
              </a:ext>
            </a:extLst>
          </p:cNvPr>
          <p:cNvSpPr>
            <a:spLocks noGrp="1"/>
          </p:cNvSpPr>
          <p:nvPr>
            <p:ph type="title"/>
          </p:nvPr>
        </p:nvSpPr>
        <p:spPr/>
        <p:txBody>
          <a:bodyPr/>
          <a:lstStyle/>
          <a:p>
            <a:r>
              <a:rPr lang="da-DK"/>
              <a:t>Befordringsgodt-</a:t>
            </a:r>
            <a:r>
              <a:rPr lang="da-DK" err="1"/>
              <a:t>gørelse</a:t>
            </a:r>
            <a:endParaRPr lang="da-DK"/>
          </a:p>
        </p:txBody>
      </p:sp>
      <p:sp>
        <p:nvSpPr>
          <p:cNvPr id="3" name="Pladsholder til indhold 2">
            <a:extLst>
              <a:ext uri="{FF2B5EF4-FFF2-40B4-BE49-F238E27FC236}">
                <a16:creationId xmlns:a16="http://schemas.microsoft.com/office/drawing/2014/main" id="{3300C7F0-2B78-23EC-4B2F-49BF78F5D8ED}"/>
              </a:ext>
            </a:extLst>
          </p:cNvPr>
          <p:cNvSpPr>
            <a:spLocks noGrp="1"/>
          </p:cNvSpPr>
          <p:nvPr>
            <p:ph idx="1"/>
          </p:nvPr>
        </p:nvSpPr>
        <p:spPr/>
        <p:txBody>
          <a:bodyPr>
            <a:normAutofit fontScale="92500"/>
          </a:bodyPr>
          <a:lstStyle/>
          <a:p>
            <a:pPr marL="0" indent="0">
              <a:buNone/>
            </a:pPr>
            <a:r>
              <a:rPr lang="da-DK"/>
              <a:t>§ 6. Bil med anhænger </a:t>
            </a:r>
            <a:br>
              <a:rPr lang="da-DK"/>
            </a:br>
            <a:r>
              <a:rPr lang="da-DK"/>
              <a:t>Hvis det under tjenstlig kørsel i egen bil er nødvendigt at have tilkoblet anhænger ydes pr. kørt kilometer, udover godtgørelse efter høj eller lav sats, et tillæg. Tillægget beregnes som 20 pct. af godtgørelsen pr. km efter lav sats afrundet til nærmeste hele ørebeløb.</a:t>
            </a:r>
            <a:br>
              <a:rPr lang="da-DK"/>
            </a:br>
            <a:br>
              <a:rPr lang="da-DK"/>
            </a:br>
            <a:r>
              <a:rPr lang="da-DK"/>
              <a:t>§ 8. Knallert, cykel </a:t>
            </a:r>
            <a:br>
              <a:rPr lang="da-DK"/>
            </a:br>
            <a:r>
              <a:rPr lang="da-DK"/>
              <a:t>Stk. 1 Ved benyttelsen af egen knallert herunder de såkaldte </a:t>
            </a:r>
            <a:r>
              <a:rPr lang="da-DK" err="1"/>
              <a:t>eu</a:t>
            </a:r>
            <a:r>
              <a:rPr lang="da-DK"/>
              <a:t>-knallerter 45 eller cykel udbetales godtgørelse pr. km. </a:t>
            </a:r>
            <a:br>
              <a:rPr lang="da-DK"/>
            </a:br>
            <a:r>
              <a:rPr lang="da-DK"/>
              <a:t>Stk. 2 Godtgørelsen kan efter et konkret skøn udbetales samlet for en periode, dog højst for et år ad gangen.</a:t>
            </a:r>
          </a:p>
          <a:p>
            <a:pPr marL="0" indent="0">
              <a:buNone/>
            </a:pPr>
            <a:r>
              <a:rPr lang="da-DK"/>
              <a:t>§ 9. Tjenesterejse til udlandet</a:t>
            </a:r>
            <a:br>
              <a:rPr lang="da-DK"/>
            </a:br>
            <a:r>
              <a:rPr lang="da-DK"/>
              <a:t>Kommunen tegner rejseforsikring for medarbejdere på tjenesterejse i udlandet. Forsikringen skal sikre dækning i forhold til syge- og hjemtransport, rejseulykke og rejsegods.</a:t>
            </a:r>
          </a:p>
        </p:txBody>
      </p:sp>
    </p:spTree>
    <p:extLst>
      <p:ext uri="{BB962C8B-B14F-4D97-AF65-F5344CB8AC3E}">
        <p14:creationId xmlns:p14="http://schemas.microsoft.com/office/powerpoint/2010/main" val="186993868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CE816F30-0825-B861-343C-7309EAD4D87B}"/>
              </a:ext>
            </a:extLst>
          </p:cNvPr>
          <p:cNvSpPr txBox="1"/>
          <p:nvPr/>
        </p:nvSpPr>
        <p:spPr>
          <a:xfrm>
            <a:off x="838200" y="849086"/>
            <a:ext cx="10319657" cy="5078313"/>
          </a:xfrm>
          <a:prstGeom prst="rect">
            <a:avLst/>
          </a:prstGeom>
          <a:noFill/>
        </p:spPr>
        <p:txBody>
          <a:bodyPr wrap="square" rtlCol="0">
            <a:spAutoFit/>
          </a:bodyPr>
          <a:lstStyle/>
          <a:p>
            <a:endParaRPr lang="da-DK"/>
          </a:p>
          <a:p>
            <a:pPr algn="ctr"/>
            <a:r>
              <a:rPr lang="da-DK" sz="2000"/>
              <a:t>Spørgsmål</a:t>
            </a:r>
          </a:p>
          <a:p>
            <a:endParaRPr lang="da-DK"/>
          </a:p>
          <a:p>
            <a:r>
              <a:rPr lang="da-DK"/>
              <a:t>Kommunen har stillet kommunale biler til rådighed, men en eller flere af jeres kolleger insistere på at bruge deres egen bil. </a:t>
            </a:r>
          </a:p>
          <a:p>
            <a:endParaRPr lang="da-DK"/>
          </a:p>
          <a:p>
            <a:r>
              <a:rPr lang="da-DK"/>
              <a:t>Kan de kræve den høje sats? </a:t>
            </a:r>
          </a:p>
          <a:p>
            <a:endParaRPr lang="da-DK"/>
          </a:p>
          <a:p>
            <a:r>
              <a:rPr lang="da-DK"/>
              <a:t>I en anden kommune står der i musikskolelærernes ansættelseskontrakter, at de er forpligtede til at køre i egen bil til den lave sats. </a:t>
            </a:r>
          </a:p>
          <a:p>
            <a:endParaRPr lang="da-DK"/>
          </a:p>
          <a:p>
            <a:r>
              <a:rPr lang="da-DK"/>
              <a:t>Er det korrekt, eller hvad er forkert?</a:t>
            </a:r>
          </a:p>
          <a:p>
            <a:endParaRPr lang="da-DK"/>
          </a:p>
          <a:p>
            <a:endParaRPr lang="da-DK"/>
          </a:p>
          <a:p>
            <a:endParaRPr lang="da-DK"/>
          </a:p>
          <a:p>
            <a:endParaRPr lang="da-DK"/>
          </a:p>
          <a:p>
            <a:endParaRPr lang="da-DK"/>
          </a:p>
          <a:p>
            <a:endParaRPr lang="da-DK"/>
          </a:p>
        </p:txBody>
      </p:sp>
    </p:spTree>
    <p:extLst>
      <p:ext uri="{BB962C8B-B14F-4D97-AF65-F5344CB8AC3E}">
        <p14:creationId xmlns:p14="http://schemas.microsoft.com/office/powerpoint/2010/main" val="216950936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7B730C-2479-81F3-48C0-807AA4804067}"/>
              </a:ext>
            </a:extLst>
          </p:cNvPr>
          <p:cNvSpPr>
            <a:spLocks noGrp="1"/>
          </p:cNvSpPr>
          <p:nvPr>
            <p:ph type="ctrTitle"/>
          </p:nvPr>
        </p:nvSpPr>
        <p:spPr/>
        <p:txBody>
          <a:bodyPr/>
          <a:lstStyle/>
          <a:p>
            <a:r>
              <a:rPr lang="da-DK"/>
              <a:t>Tidsbegrænset ansættelse</a:t>
            </a:r>
          </a:p>
        </p:txBody>
      </p:sp>
      <p:sp>
        <p:nvSpPr>
          <p:cNvPr id="3" name="Undertitel 2">
            <a:extLst>
              <a:ext uri="{FF2B5EF4-FFF2-40B4-BE49-F238E27FC236}">
                <a16:creationId xmlns:a16="http://schemas.microsoft.com/office/drawing/2014/main" id="{26990250-FBD5-48EE-2DF5-E392F757D890}"/>
              </a:ext>
            </a:extLst>
          </p:cNvPr>
          <p:cNvSpPr>
            <a:spLocks noGrp="1"/>
          </p:cNvSpPr>
          <p:nvPr>
            <p:ph type="subTitle" idx="1"/>
          </p:nvPr>
        </p:nvSpPr>
        <p:spPr/>
        <p:txBody>
          <a:bodyPr/>
          <a:lstStyle/>
          <a:p>
            <a:endParaRPr lang="da-DK"/>
          </a:p>
        </p:txBody>
      </p:sp>
    </p:spTree>
    <p:extLst>
      <p:ext uri="{BB962C8B-B14F-4D97-AF65-F5344CB8AC3E}">
        <p14:creationId xmlns:p14="http://schemas.microsoft.com/office/powerpoint/2010/main" val="220732212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EF1333-DDDD-C2E9-FDC3-D19BC7F24056}"/>
              </a:ext>
            </a:extLst>
          </p:cNvPr>
          <p:cNvSpPr>
            <a:spLocks noGrp="1"/>
          </p:cNvSpPr>
          <p:nvPr>
            <p:ph type="title"/>
          </p:nvPr>
        </p:nvSpPr>
        <p:spPr/>
        <p:txBody>
          <a:bodyPr/>
          <a:lstStyle/>
          <a:p>
            <a:r>
              <a:rPr lang="da-DK"/>
              <a:t>Formål</a:t>
            </a:r>
          </a:p>
        </p:txBody>
      </p:sp>
      <p:sp>
        <p:nvSpPr>
          <p:cNvPr id="3" name="Pladsholder til indhold 2">
            <a:extLst>
              <a:ext uri="{FF2B5EF4-FFF2-40B4-BE49-F238E27FC236}">
                <a16:creationId xmlns:a16="http://schemas.microsoft.com/office/drawing/2014/main" id="{4EC03FB7-1927-88B4-73DF-0B272E14AFAB}"/>
              </a:ext>
            </a:extLst>
          </p:cNvPr>
          <p:cNvSpPr>
            <a:spLocks noGrp="1"/>
          </p:cNvSpPr>
          <p:nvPr>
            <p:ph idx="1"/>
          </p:nvPr>
        </p:nvSpPr>
        <p:spPr/>
        <p:txBody>
          <a:bodyPr>
            <a:normAutofit/>
          </a:bodyPr>
          <a:lstStyle/>
          <a:p>
            <a:pPr marL="342900" indent="-342900">
              <a:buAutoNum type="alphaLcParenR"/>
            </a:pPr>
            <a:r>
              <a:rPr lang="da-DK"/>
              <a:t>at forbedre kvaliteten ved tidsbegrænset ansættelse gennem anvendelse af princippet om ikke-forskelsbehandling, </a:t>
            </a:r>
          </a:p>
          <a:p>
            <a:pPr marL="342900" indent="-342900">
              <a:buAutoNum type="alphaLcParenR"/>
            </a:pPr>
            <a:r>
              <a:rPr lang="da-DK"/>
              <a:t>at fastsætte rammer, der skal forhindre misbrug hidrørende fra flere på hinanden tidsbegrænsede ansættelseskontrakter eller ansættelsesforhold. </a:t>
            </a:r>
          </a:p>
        </p:txBody>
      </p:sp>
    </p:spTree>
    <p:extLst>
      <p:ext uri="{BB962C8B-B14F-4D97-AF65-F5344CB8AC3E}">
        <p14:creationId xmlns:p14="http://schemas.microsoft.com/office/powerpoint/2010/main" val="107989845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F3450E-7BE7-364C-3D83-AE4D0304B774}"/>
              </a:ext>
            </a:extLst>
          </p:cNvPr>
          <p:cNvSpPr>
            <a:spLocks noGrp="1"/>
          </p:cNvSpPr>
          <p:nvPr>
            <p:ph type="title"/>
          </p:nvPr>
        </p:nvSpPr>
        <p:spPr/>
        <p:txBody>
          <a:bodyPr/>
          <a:lstStyle/>
          <a:p>
            <a:r>
              <a:rPr lang="da-DK"/>
              <a:t>Hvem?</a:t>
            </a:r>
          </a:p>
        </p:txBody>
      </p:sp>
      <p:sp>
        <p:nvSpPr>
          <p:cNvPr id="3" name="Pladsholder til indhold 2">
            <a:extLst>
              <a:ext uri="{FF2B5EF4-FFF2-40B4-BE49-F238E27FC236}">
                <a16:creationId xmlns:a16="http://schemas.microsoft.com/office/drawing/2014/main" id="{417E123D-386D-F894-3678-56B9EBAD2FC0}"/>
              </a:ext>
            </a:extLst>
          </p:cNvPr>
          <p:cNvSpPr>
            <a:spLocks noGrp="1"/>
          </p:cNvSpPr>
          <p:nvPr>
            <p:ph idx="1"/>
          </p:nvPr>
        </p:nvSpPr>
        <p:spPr/>
        <p:txBody>
          <a:bodyPr/>
          <a:lstStyle/>
          <a:p>
            <a:r>
              <a:rPr lang="da-DK"/>
              <a:t>Både kommunale og selvejende musikskoler</a:t>
            </a:r>
          </a:p>
        </p:txBody>
      </p:sp>
    </p:spTree>
    <p:extLst>
      <p:ext uri="{BB962C8B-B14F-4D97-AF65-F5344CB8AC3E}">
        <p14:creationId xmlns:p14="http://schemas.microsoft.com/office/powerpoint/2010/main" val="335829838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3E651C-4A1C-271D-D165-BAF86041257E}"/>
              </a:ext>
            </a:extLst>
          </p:cNvPr>
          <p:cNvSpPr>
            <a:spLocks noGrp="1"/>
          </p:cNvSpPr>
          <p:nvPr>
            <p:ph type="title"/>
          </p:nvPr>
        </p:nvSpPr>
        <p:spPr/>
        <p:txBody>
          <a:bodyPr/>
          <a:lstStyle/>
          <a:p>
            <a:r>
              <a:rPr lang="da-DK"/>
              <a:t>Definitioner</a:t>
            </a:r>
          </a:p>
        </p:txBody>
      </p:sp>
      <p:sp>
        <p:nvSpPr>
          <p:cNvPr id="3" name="Pladsholder til indhold 2">
            <a:extLst>
              <a:ext uri="{FF2B5EF4-FFF2-40B4-BE49-F238E27FC236}">
                <a16:creationId xmlns:a16="http://schemas.microsoft.com/office/drawing/2014/main" id="{32948A56-9FD8-F5BF-FF32-10A091AB9E27}"/>
              </a:ext>
            </a:extLst>
          </p:cNvPr>
          <p:cNvSpPr>
            <a:spLocks noGrp="1"/>
          </p:cNvSpPr>
          <p:nvPr>
            <p:ph idx="1"/>
          </p:nvPr>
        </p:nvSpPr>
        <p:spPr/>
        <p:txBody>
          <a:bodyPr/>
          <a:lstStyle/>
          <a:p>
            <a:pPr marL="0" indent="0">
              <a:buNone/>
            </a:pPr>
            <a:r>
              <a:rPr lang="da-DK"/>
              <a:t>”En person med tidsbegrænset ansættelse”: </a:t>
            </a:r>
          </a:p>
          <a:p>
            <a:pPr marL="0" indent="0">
              <a:buNone/>
            </a:pPr>
            <a:r>
              <a:rPr lang="da-DK"/>
              <a:t>En person som har en ansættelseskontrakt, der er indgået mellem den pågældende og en kommune, eller som indgår i et ansættelsesforhold, etableret direkte mellem den pågældende og kommunen, når tidspunktet for ansættelseskontraktens eller ansættelsesforholdets udløb er fastlagt ud fra objektive kriterier, såsom en bestemt dato, fuldførelsen af en bestemt opgave eller indtrædelsen af en bestemt begivenhed. </a:t>
            </a:r>
          </a:p>
        </p:txBody>
      </p:sp>
    </p:spTree>
    <p:extLst>
      <p:ext uri="{BB962C8B-B14F-4D97-AF65-F5344CB8AC3E}">
        <p14:creationId xmlns:p14="http://schemas.microsoft.com/office/powerpoint/2010/main" val="91904899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804EDA-3CC0-27A0-2C4F-7DA8B93BFEE2}"/>
              </a:ext>
            </a:extLst>
          </p:cNvPr>
          <p:cNvSpPr>
            <a:spLocks noGrp="1"/>
          </p:cNvSpPr>
          <p:nvPr>
            <p:ph type="title"/>
          </p:nvPr>
        </p:nvSpPr>
        <p:spPr/>
        <p:txBody>
          <a:bodyPr/>
          <a:lstStyle/>
          <a:p>
            <a:r>
              <a:rPr lang="da-DK"/>
              <a:t>Definitioner</a:t>
            </a:r>
          </a:p>
        </p:txBody>
      </p:sp>
      <p:sp>
        <p:nvSpPr>
          <p:cNvPr id="3" name="Pladsholder til indhold 2">
            <a:extLst>
              <a:ext uri="{FF2B5EF4-FFF2-40B4-BE49-F238E27FC236}">
                <a16:creationId xmlns:a16="http://schemas.microsoft.com/office/drawing/2014/main" id="{E8027B32-3808-2ABB-C416-357E7C0D94FB}"/>
              </a:ext>
            </a:extLst>
          </p:cNvPr>
          <p:cNvSpPr>
            <a:spLocks noGrp="1"/>
          </p:cNvSpPr>
          <p:nvPr>
            <p:ph idx="1"/>
          </p:nvPr>
        </p:nvSpPr>
        <p:spPr/>
        <p:txBody>
          <a:bodyPr>
            <a:normAutofit/>
          </a:bodyPr>
          <a:lstStyle/>
          <a:p>
            <a:pPr marL="0" indent="0">
              <a:buNone/>
            </a:pPr>
            <a:r>
              <a:rPr lang="da-DK"/>
              <a:t>”En sammenlignelig fastansat”: </a:t>
            </a:r>
          </a:p>
          <a:p>
            <a:pPr marL="0" indent="0">
              <a:buNone/>
            </a:pPr>
            <a:r>
              <a:rPr lang="da-DK"/>
              <a:t>En fastansat i samme virksomhed, der har et tidsubegrænset ansættelsesforhold, og som udfører samme eller tilsvarende arbejde, idet der tages hensyn til kvalifikationer og færdigheder. Hvor der ikke findes nogen sammenlignelig fastansat i samme kommune, skal sammenligningen ske ved henvisning til den kollektive overenskomst/aftale, som er den sædvanligt gældende for tilsvarende arbejde. </a:t>
            </a:r>
          </a:p>
        </p:txBody>
      </p:sp>
    </p:spTree>
    <p:extLst>
      <p:ext uri="{BB962C8B-B14F-4D97-AF65-F5344CB8AC3E}">
        <p14:creationId xmlns:p14="http://schemas.microsoft.com/office/powerpoint/2010/main" val="181782250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A2CDB3-D8B1-AB94-B618-2415C32AA61E}"/>
              </a:ext>
            </a:extLst>
          </p:cNvPr>
          <p:cNvSpPr>
            <a:spLocks noGrp="1"/>
          </p:cNvSpPr>
          <p:nvPr>
            <p:ph type="title"/>
          </p:nvPr>
        </p:nvSpPr>
        <p:spPr/>
        <p:txBody>
          <a:bodyPr>
            <a:normAutofit/>
          </a:bodyPr>
          <a:lstStyle/>
          <a:p>
            <a:r>
              <a:rPr lang="da-DK"/>
              <a:t>Princippet om ikke-forskels-behandling </a:t>
            </a:r>
          </a:p>
        </p:txBody>
      </p:sp>
      <p:sp>
        <p:nvSpPr>
          <p:cNvPr id="3" name="Pladsholder til indhold 2">
            <a:extLst>
              <a:ext uri="{FF2B5EF4-FFF2-40B4-BE49-F238E27FC236}">
                <a16:creationId xmlns:a16="http://schemas.microsoft.com/office/drawing/2014/main" id="{AC843448-8DD2-0A23-B86C-ADA0EC73EAFC}"/>
              </a:ext>
            </a:extLst>
          </p:cNvPr>
          <p:cNvSpPr>
            <a:spLocks noGrp="1"/>
          </p:cNvSpPr>
          <p:nvPr>
            <p:ph idx="1"/>
          </p:nvPr>
        </p:nvSpPr>
        <p:spPr/>
        <p:txBody>
          <a:bodyPr>
            <a:normAutofit lnSpcReduction="10000"/>
          </a:bodyPr>
          <a:lstStyle/>
          <a:p>
            <a:r>
              <a:rPr lang="da-DK"/>
              <a:t>Ansættelsesvilkårene for personer med tidsbegrænset ansættelse må ikke være mindre gunstige end de, der gælder for sammenlignelige fastansatte, hvis dette udelukkende er begrundet i kontraktens tidsbegrænsede varighed, og forskelsbehandlingen ikke er begrundet i objektive forhold. </a:t>
            </a:r>
          </a:p>
          <a:p>
            <a:r>
              <a:rPr lang="da-DK"/>
              <a:t>Hvor det er hensigtsmæssigt, gælder princippet om forholdsmæssig aflønning og forholdsmæssige rettigheder. </a:t>
            </a:r>
          </a:p>
          <a:p>
            <a:r>
              <a:rPr lang="da-DK"/>
              <a:t>Bestemmelser, hvorefter der ved særlige ansættelsesvilkår kræves tilbagelagt en bestemt tjenesteperiode, skal være de samme for personer med tidsbegrænset ansættelse som for fastansatte, medmindre kravet om en forskellig ansættelsesperiode er begrundet i objektive forhold (FX vores tidligere karens ved pension). </a:t>
            </a:r>
          </a:p>
        </p:txBody>
      </p:sp>
    </p:spTree>
    <p:extLst>
      <p:ext uri="{BB962C8B-B14F-4D97-AF65-F5344CB8AC3E}">
        <p14:creationId xmlns:p14="http://schemas.microsoft.com/office/powerpoint/2010/main" val="96577679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D3AE49-A27E-4B31-3C05-76B8111004D9}"/>
              </a:ext>
            </a:extLst>
          </p:cNvPr>
          <p:cNvSpPr>
            <a:spLocks noGrp="1"/>
          </p:cNvSpPr>
          <p:nvPr>
            <p:ph type="title"/>
          </p:nvPr>
        </p:nvSpPr>
        <p:spPr/>
        <p:txBody>
          <a:bodyPr/>
          <a:lstStyle/>
          <a:p>
            <a:r>
              <a:rPr lang="da-DK"/>
              <a:t>Bestemmelser om misbrug </a:t>
            </a:r>
          </a:p>
        </p:txBody>
      </p:sp>
      <p:sp>
        <p:nvSpPr>
          <p:cNvPr id="3" name="Pladsholder til indhold 2">
            <a:extLst>
              <a:ext uri="{FF2B5EF4-FFF2-40B4-BE49-F238E27FC236}">
                <a16:creationId xmlns:a16="http://schemas.microsoft.com/office/drawing/2014/main" id="{B399E5E6-214A-B134-D9F3-D66C98A69BA1}"/>
              </a:ext>
            </a:extLst>
          </p:cNvPr>
          <p:cNvSpPr>
            <a:spLocks noGrp="1"/>
          </p:cNvSpPr>
          <p:nvPr>
            <p:ph idx="1"/>
          </p:nvPr>
        </p:nvSpPr>
        <p:spPr/>
        <p:txBody>
          <a:bodyPr/>
          <a:lstStyle/>
          <a:p>
            <a:r>
              <a:rPr lang="da-DK"/>
              <a:t>For at forhindre misbrug hidrørende fra anvendelsen af flere på hinanden følgende tids begrænsede ansættelseskontrakter eller ansættelsesforhold, skal der ved indgåelse af sådanne aftaler inden for de enkelte sektorer og/eller blandt kategorier af arbejdstagere tages hensyn til, hvilke objektive omstændigheder, der kan begrunde en fornyelse af så danne kontrakter og ansættelsesforhold.</a:t>
            </a:r>
          </a:p>
          <a:p>
            <a:endParaRPr lang="da-DK"/>
          </a:p>
          <a:p>
            <a:pPr marL="0" indent="0">
              <a:buNone/>
            </a:pPr>
            <a:r>
              <a:rPr lang="da-DK"/>
              <a:t>FOR EKSEMPEL</a:t>
            </a:r>
          </a:p>
        </p:txBody>
      </p:sp>
    </p:spTree>
    <p:extLst>
      <p:ext uri="{BB962C8B-B14F-4D97-AF65-F5344CB8AC3E}">
        <p14:creationId xmlns:p14="http://schemas.microsoft.com/office/powerpoint/2010/main" val="52000230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2BAAB1-9FF7-B8FC-53F7-1EF470844B61}"/>
              </a:ext>
            </a:extLst>
          </p:cNvPr>
          <p:cNvSpPr>
            <a:spLocks noGrp="1"/>
          </p:cNvSpPr>
          <p:nvPr>
            <p:ph type="title"/>
          </p:nvPr>
        </p:nvSpPr>
        <p:spPr/>
        <p:txBody>
          <a:bodyPr/>
          <a:lstStyle/>
          <a:p>
            <a:r>
              <a:rPr lang="da-DK"/>
              <a:t>Bestemmelser om misbrug </a:t>
            </a:r>
          </a:p>
        </p:txBody>
      </p:sp>
      <p:sp>
        <p:nvSpPr>
          <p:cNvPr id="3" name="Pladsholder til indhold 2">
            <a:extLst>
              <a:ext uri="{FF2B5EF4-FFF2-40B4-BE49-F238E27FC236}">
                <a16:creationId xmlns:a16="http://schemas.microsoft.com/office/drawing/2014/main" id="{6C8792B3-EF24-6219-73C0-79A02BD3DDAF}"/>
              </a:ext>
            </a:extLst>
          </p:cNvPr>
          <p:cNvSpPr>
            <a:spLocks noGrp="1"/>
          </p:cNvSpPr>
          <p:nvPr>
            <p:ph idx="1"/>
          </p:nvPr>
        </p:nvSpPr>
        <p:spPr/>
        <p:txBody>
          <a:bodyPr/>
          <a:lstStyle/>
          <a:p>
            <a:pPr marL="342900" indent="-342900">
              <a:buAutoNum type="alphaUcPeriod"/>
            </a:pPr>
            <a:r>
              <a:rPr lang="da-DK"/>
              <a:t>Forlængelse i et vikariat, der skyldes barsel, ferie, sygdom, orlov, borgerligt ombud eller lign. </a:t>
            </a:r>
          </a:p>
          <a:p>
            <a:pPr marL="342900" indent="-342900">
              <a:buAutoNum type="alphaUcPeriod"/>
            </a:pPr>
            <a:r>
              <a:rPr lang="da-DK"/>
              <a:t>Rammer eller vilkår for tidsbegrænsede ansættelser, der særligt fremgår af overenskomster eller aftaler. </a:t>
            </a:r>
          </a:p>
          <a:p>
            <a:pPr marL="342900" indent="-342900">
              <a:buAutoNum type="alphaUcPeriod"/>
            </a:pPr>
            <a:r>
              <a:rPr lang="da-DK"/>
              <a:t>Krav og hensyntagen til gennemførelse af tidsbegrænsede ansættelser, der relaterer sig til uddannelsesforløb og øvrig kompetenceudvikling. </a:t>
            </a:r>
          </a:p>
          <a:p>
            <a:pPr marL="342900" indent="-342900">
              <a:buAutoNum type="alphaUcPeriod"/>
            </a:pPr>
            <a:r>
              <a:rPr lang="da-DK"/>
              <a:t>Hensyntagen til den enkelte medarbejders ønske, herunder koordinering mellem arbejds- og fritidssituationer. </a:t>
            </a:r>
          </a:p>
          <a:p>
            <a:pPr marL="342900" indent="-342900">
              <a:buAutoNum type="alphaUcPeriod"/>
            </a:pPr>
            <a:r>
              <a:rPr lang="da-DK"/>
              <a:t>Hvor behovet for arbejdskraft/arbejdsydelse kræver ansættelse af midlertidig karakter.</a:t>
            </a:r>
          </a:p>
        </p:txBody>
      </p:sp>
    </p:spTree>
    <p:extLst>
      <p:ext uri="{BB962C8B-B14F-4D97-AF65-F5344CB8AC3E}">
        <p14:creationId xmlns:p14="http://schemas.microsoft.com/office/powerpoint/2010/main" val="15450772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53E8B4-D5A9-637A-9E2E-4BECF5615EAE}"/>
              </a:ext>
            </a:extLst>
          </p:cNvPr>
          <p:cNvSpPr>
            <a:spLocks noGrp="1"/>
          </p:cNvSpPr>
          <p:nvPr>
            <p:ph type="title"/>
          </p:nvPr>
        </p:nvSpPr>
        <p:spPr/>
        <p:txBody>
          <a:bodyPr/>
          <a:lstStyle/>
          <a:p>
            <a:r>
              <a:rPr lang="da-DK"/>
              <a:t>Fortsat</a:t>
            </a:r>
          </a:p>
        </p:txBody>
      </p:sp>
      <p:sp>
        <p:nvSpPr>
          <p:cNvPr id="3" name="Pladsholder til indhold 2">
            <a:extLst>
              <a:ext uri="{FF2B5EF4-FFF2-40B4-BE49-F238E27FC236}">
                <a16:creationId xmlns:a16="http://schemas.microsoft.com/office/drawing/2014/main" id="{B25023B6-FDE8-B820-49D6-8C1EFEB58062}"/>
              </a:ext>
            </a:extLst>
          </p:cNvPr>
          <p:cNvSpPr>
            <a:spLocks noGrp="1"/>
          </p:cNvSpPr>
          <p:nvPr>
            <p:ph idx="1"/>
          </p:nvPr>
        </p:nvSpPr>
        <p:spPr/>
        <p:txBody>
          <a:bodyPr/>
          <a:lstStyle/>
          <a:p>
            <a:pPr marL="342900" indent="-342900">
              <a:buAutoNum type="alphaUcPeriod" startAt="6"/>
            </a:pPr>
            <a:r>
              <a:rPr lang="da-DK"/>
              <a:t>Der er knyttet særlige betingelser for fortsat ansættelse. </a:t>
            </a:r>
          </a:p>
          <a:p>
            <a:pPr marL="342900" indent="-342900">
              <a:buAutoNum type="alphaUcPeriod" startAt="6"/>
            </a:pPr>
            <a:r>
              <a:rPr lang="da-DK"/>
              <a:t>Hvor afgørende hensyn til hensigtsmæssig løsning af arbejdsopgaver m.v. nødvendiggør dette. </a:t>
            </a:r>
          </a:p>
          <a:p>
            <a:pPr marL="342900" indent="-342900">
              <a:buAutoNum type="alphaUcPeriod" startAt="6"/>
            </a:pPr>
            <a:r>
              <a:rPr lang="da-DK"/>
              <a:t>Relevante forhold i øvrigt, der giver afgørende grunde for anvendelse af sådanne kontrakter eller ansættelsesforhold. </a:t>
            </a:r>
          </a:p>
        </p:txBody>
      </p:sp>
    </p:spTree>
    <p:extLst>
      <p:ext uri="{BB962C8B-B14F-4D97-AF65-F5344CB8AC3E}">
        <p14:creationId xmlns:p14="http://schemas.microsoft.com/office/powerpoint/2010/main" val="115011457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844427-45C2-163C-1358-00CA97F12D08}"/>
              </a:ext>
            </a:extLst>
          </p:cNvPr>
          <p:cNvSpPr>
            <a:spLocks noGrp="1"/>
          </p:cNvSpPr>
          <p:nvPr>
            <p:ph type="title"/>
          </p:nvPr>
        </p:nvSpPr>
        <p:spPr/>
        <p:txBody>
          <a:bodyPr/>
          <a:lstStyle/>
          <a:p>
            <a:r>
              <a:rPr lang="da-DK"/>
              <a:t>Uenighed</a:t>
            </a:r>
          </a:p>
        </p:txBody>
      </p:sp>
      <p:sp>
        <p:nvSpPr>
          <p:cNvPr id="3" name="Pladsholder til indhold 2">
            <a:extLst>
              <a:ext uri="{FF2B5EF4-FFF2-40B4-BE49-F238E27FC236}">
                <a16:creationId xmlns:a16="http://schemas.microsoft.com/office/drawing/2014/main" id="{F2863A70-5C8D-0418-A607-4DC3DDF54D96}"/>
              </a:ext>
            </a:extLst>
          </p:cNvPr>
          <p:cNvSpPr>
            <a:spLocks noGrp="1"/>
          </p:cNvSpPr>
          <p:nvPr>
            <p:ph idx="1"/>
          </p:nvPr>
        </p:nvSpPr>
        <p:spPr/>
        <p:txBody>
          <a:bodyPr/>
          <a:lstStyle/>
          <a:p>
            <a:r>
              <a:rPr lang="da-DK"/>
              <a:t>Uenighed om, hvorvidt der foreligger misbrug, kan gøres til genstand for faglig voldgift i henhold til den på det enkelte overenskomstområde gældende hovedaftale. Såfremt der mellem de enkelte overenskomstparter opstår uenighed vedrørende de anførte kriterier, kan dette forelægges denne aftales parter (KL og Forhandlingsfællesskabet/FF) </a:t>
            </a:r>
          </a:p>
        </p:txBody>
      </p:sp>
    </p:spTree>
    <p:extLst>
      <p:ext uri="{BB962C8B-B14F-4D97-AF65-F5344CB8AC3E}">
        <p14:creationId xmlns:p14="http://schemas.microsoft.com/office/powerpoint/2010/main" val="135990350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CAE00E-36BE-5D05-1DAE-228664AC28BD}"/>
              </a:ext>
            </a:extLst>
          </p:cNvPr>
          <p:cNvSpPr>
            <a:spLocks noGrp="1"/>
          </p:cNvSpPr>
          <p:nvPr>
            <p:ph type="title"/>
          </p:nvPr>
        </p:nvSpPr>
        <p:spPr/>
        <p:txBody>
          <a:bodyPr/>
          <a:lstStyle/>
          <a:p>
            <a:r>
              <a:rPr lang="da-DK"/>
              <a:t>Information og </a:t>
            </a:r>
            <a:r>
              <a:rPr lang="da-DK" err="1"/>
              <a:t>beskæftigelses-muligheder</a:t>
            </a:r>
            <a:r>
              <a:rPr lang="da-DK"/>
              <a:t> </a:t>
            </a:r>
          </a:p>
        </p:txBody>
      </p:sp>
      <p:sp>
        <p:nvSpPr>
          <p:cNvPr id="3" name="Pladsholder til indhold 2">
            <a:extLst>
              <a:ext uri="{FF2B5EF4-FFF2-40B4-BE49-F238E27FC236}">
                <a16:creationId xmlns:a16="http://schemas.microsoft.com/office/drawing/2014/main" id="{A5609378-E719-C37A-F070-8F30CD8DBA4F}"/>
              </a:ext>
            </a:extLst>
          </p:cNvPr>
          <p:cNvSpPr>
            <a:spLocks noGrp="1"/>
          </p:cNvSpPr>
          <p:nvPr>
            <p:ph idx="1"/>
          </p:nvPr>
        </p:nvSpPr>
        <p:spPr/>
        <p:txBody>
          <a:bodyPr/>
          <a:lstStyle/>
          <a:p>
            <a:r>
              <a:rPr lang="da-DK"/>
              <a:t>Kommunen skal informere sine medarbejdere med tidsbegrænset ansættelse om hvilke ledige stillinger, der kan søges i virksomheden for at sikre, at de gives samme muligheder for at få en fast stilling som andre ansatte. En sådan information kan ske ved en generel meddelelse, der opslås på et passende sted i kommunen og/eller ved elektronisk opslag. </a:t>
            </a:r>
          </a:p>
          <a:p>
            <a:r>
              <a:rPr lang="da-DK"/>
              <a:t>Kommunen skal, for så vidt det er muligt, gøre det lettere for personer med </a:t>
            </a:r>
            <a:r>
              <a:rPr lang="da-DK" err="1"/>
              <a:t>tidsbegræn</a:t>
            </a:r>
            <a:r>
              <a:rPr lang="da-DK"/>
              <a:t> set ansættelse at få adgang til passende faglig uddannelse, således at de kan forbedre deres færdigheder, deres karrieremuligheder og få en større beskæftigelsesmæssig mobilitet. </a:t>
            </a:r>
          </a:p>
        </p:txBody>
      </p:sp>
    </p:spTree>
    <p:extLst>
      <p:ext uri="{BB962C8B-B14F-4D97-AF65-F5344CB8AC3E}">
        <p14:creationId xmlns:p14="http://schemas.microsoft.com/office/powerpoint/2010/main" val="300165419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FB55D6-6C7E-EAE5-946D-657D43E048B3}"/>
              </a:ext>
            </a:extLst>
          </p:cNvPr>
          <p:cNvSpPr>
            <a:spLocks noGrp="1"/>
          </p:cNvSpPr>
          <p:nvPr>
            <p:ph type="title"/>
          </p:nvPr>
        </p:nvSpPr>
        <p:spPr/>
        <p:txBody>
          <a:bodyPr/>
          <a:lstStyle/>
          <a:p>
            <a:r>
              <a:rPr lang="da-DK"/>
              <a:t>Information og høring</a:t>
            </a:r>
          </a:p>
        </p:txBody>
      </p:sp>
      <p:sp>
        <p:nvSpPr>
          <p:cNvPr id="3" name="Pladsholder til indhold 2">
            <a:extLst>
              <a:ext uri="{FF2B5EF4-FFF2-40B4-BE49-F238E27FC236}">
                <a16:creationId xmlns:a16="http://schemas.microsoft.com/office/drawing/2014/main" id="{A097A5F1-4A61-7048-004F-F9FB13CF3B0D}"/>
              </a:ext>
            </a:extLst>
          </p:cNvPr>
          <p:cNvSpPr>
            <a:spLocks noGrp="1"/>
          </p:cNvSpPr>
          <p:nvPr>
            <p:ph idx="1"/>
          </p:nvPr>
        </p:nvSpPr>
        <p:spPr/>
        <p:txBody>
          <a:bodyPr/>
          <a:lstStyle/>
          <a:p>
            <a:r>
              <a:rPr lang="da-DK"/>
              <a:t>Tidsbegrænset ansatte medregnes ved opgørelse af, om der er grundlag for at vælge tillidsrepræsentant og oprette samarbejdsudvalg, så længe ansættelsen varer.</a:t>
            </a:r>
          </a:p>
          <a:p>
            <a:r>
              <a:rPr lang="da-DK"/>
              <a:t>Tidsbegrænsede ansatte er valgbare (TR/TRS), hvis de i øvrigt opfylder betingelserne for valg. De fratræder imidlertid uden yderligere varsel, når ansættelsen ophører. </a:t>
            </a:r>
          </a:p>
          <a:p>
            <a:r>
              <a:rPr lang="da-DK"/>
              <a:t>Kommunen bør overveje at give passende information om tidsbegrænset ansættelse i kommunen til de eksisterende samarbejdsudvalg og MED-udvalg. </a:t>
            </a:r>
          </a:p>
        </p:txBody>
      </p:sp>
    </p:spTree>
    <p:extLst>
      <p:ext uri="{BB962C8B-B14F-4D97-AF65-F5344CB8AC3E}">
        <p14:creationId xmlns:p14="http://schemas.microsoft.com/office/powerpoint/2010/main" val="167595951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5E726A-995C-DF0D-C46D-210618B59900}"/>
              </a:ext>
            </a:extLst>
          </p:cNvPr>
          <p:cNvSpPr>
            <a:spLocks noGrp="1"/>
          </p:cNvSpPr>
          <p:nvPr>
            <p:ph type="title"/>
          </p:nvPr>
        </p:nvSpPr>
        <p:spPr/>
        <p:txBody>
          <a:bodyPr/>
          <a:lstStyle/>
          <a:p>
            <a:r>
              <a:rPr lang="da-DK"/>
              <a:t>Tvister</a:t>
            </a:r>
          </a:p>
        </p:txBody>
      </p:sp>
      <p:sp>
        <p:nvSpPr>
          <p:cNvPr id="3" name="Pladsholder til indhold 2">
            <a:extLst>
              <a:ext uri="{FF2B5EF4-FFF2-40B4-BE49-F238E27FC236}">
                <a16:creationId xmlns:a16="http://schemas.microsoft.com/office/drawing/2014/main" id="{CE07D84B-AD66-8B1E-F4C5-ACDBBA88A432}"/>
              </a:ext>
            </a:extLst>
          </p:cNvPr>
          <p:cNvSpPr>
            <a:spLocks noGrp="1"/>
          </p:cNvSpPr>
          <p:nvPr>
            <p:ph idx="1"/>
          </p:nvPr>
        </p:nvSpPr>
        <p:spPr/>
        <p:txBody>
          <a:bodyPr/>
          <a:lstStyle/>
          <a:p>
            <a:r>
              <a:rPr lang="da-DK"/>
              <a:t>Mulighed for at rejse sag om tvister.</a:t>
            </a:r>
          </a:p>
        </p:txBody>
      </p:sp>
    </p:spTree>
    <p:extLst>
      <p:ext uri="{BB962C8B-B14F-4D97-AF65-F5344CB8AC3E}">
        <p14:creationId xmlns:p14="http://schemas.microsoft.com/office/powerpoint/2010/main" val="57505993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E8926B33-C06C-34AC-FFDF-AEBC965D42A2}"/>
              </a:ext>
            </a:extLst>
          </p:cNvPr>
          <p:cNvSpPr txBox="1"/>
          <p:nvPr/>
        </p:nvSpPr>
        <p:spPr>
          <a:xfrm>
            <a:off x="533400" y="435429"/>
            <a:ext cx="11081657" cy="4247317"/>
          </a:xfrm>
          <a:prstGeom prst="rect">
            <a:avLst/>
          </a:prstGeom>
          <a:noFill/>
        </p:spPr>
        <p:txBody>
          <a:bodyPr wrap="square" rtlCol="0">
            <a:spAutoFit/>
          </a:bodyPr>
          <a:lstStyle/>
          <a:p>
            <a:pPr algn="ctr"/>
            <a:r>
              <a:rPr lang="da-DK"/>
              <a:t>Spørgsmål</a:t>
            </a:r>
          </a:p>
          <a:p>
            <a:endParaRPr lang="da-DK"/>
          </a:p>
          <a:p>
            <a:r>
              <a:rPr lang="da-DK"/>
              <a:t>Bullerbys musikskole ansætter en ny musikskolelærer, Søren. De ansætter Søren tidsbegrænset, da de ikke ved, hvor mange elever, der er. Søren er bare glad for endelig at få et fast job på en musikskole, så han takker ja til jobbet, selvom han selvfølgeligt hellere ville have haft noget fast. </a:t>
            </a:r>
          </a:p>
          <a:p>
            <a:endParaRPr lang="da-DK"/>
          </a:p>
          <a:p>
            <a:r>
              <a:rPr lang="da-DK"/>
              <a:t>Da TR får orientering om Søren ansættelse og skal til at forhandle lønnen bemærker hun, at han er tidsbegrænset ansat pga. uvidenhed om elevtal. </a:t>
            </a:r>
          </a:p>
          <a:p>
            <a:endParaRPr lang="da-DK"/>
          </a:p>
          <a:p>
            <a:r>
              <a:rPr lang="da-DK"/>
              <a:t>Er det i orden at ansætte tidsbegrænset i dette tilfælde? </a:t>
            </a:r>
          </a:p>
          <a:p>
            <a:endParaRPr lang="da-DK"/>
          </a:p>
          <a:p>
            <a:r>
              <a:rPr lang="da-DK"/>
              <a:t>En af de fastansatte musikskolelærer på skolen bliver tilbudt at få en tidsbegrænset opnormering (højere ansættelsesgrad), da hendes kollega er på barsel, og hun skal læse nogen af hendes timer. </a:t>
            </a:r>
          </a:p>
          <a:p>
            <a:endParaRPr lang="da-DK"/>
          </a:p>
          <a:p>
            <a:r>
              <a:rPr lang="da-DK"/>
              <a:t>Skal TR sige noget til, at opnormering kun er tidsbegrænset? </a:t>
            </a:r>
          </a:p>
        </p:txBody>
      </p:sp>
    </p:spTree>
    <p:extLst>
      <p:ext uri="{BB962C8B-B14F-4D97-AF65-F5344CB8AC3E}">
        <p14:creationId xmlns:p14="http://schemas.microsoft.com/office/powerpoint/2010/main" val="103396807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E4B13E9D-BAF1-2A51-3B25-51D55E467191}"/>
              </a:ext>
            </a:extLst>
          </p:cNvPr>
          <p:cNvSpPr txBox="1"/>
          <p:nvPr/>
        </p:nvSpPr>
        <p:spPr>
          <a:xfrm>
            <a:off x="587829" y="631371"/>
            <a:ext cx="10635342" cy="4555093"/>
          </a:xfrm>
          <a:prstGeom prst="rect">
            <a:avLst/>
          </a:prstGeom>
          <a:noFill/>
        </p:spPr>
        <p:txBody>
          <a:bodyPr wrap="square" rtlCol="0">
            <a:spAutoFit/>
          </a:bodyPr>
          <a:lstStyle/>
          <a:p>
            <a:pPr algn="ctr"/>
            <a:r>
              <a:rPr lang="da-DK" sz="2000"/>
              <a:t>Spørgsmål</a:t>
            </a:r>
          </a:p>
          <a:p>
            <a:endParaRPr lang="da-DK"/>
          </a:p>
          <a:p>
            <a:r>
              <a:rPr lang="da-DK"/>
              <a:t>På Aggertanges Musikskole er der en tidsbegrænset ansat, der i alt har været forlænget 4 gange. De første par gange var pga. nogle kolleger på musikskolen, der på skift i forlængelse af hinanden tilfældigvis var på barsel. De næste par gange skyldtes, at der først var en lærer syg i længere tid efter en operation, og derefter skulle en anden lærer også opereres og være sygemeldt i længere tid i forlængelse heraf. </a:t>
            </a:r>
          </a:p>
          <a:p>
            <a:endParaRPr lang="da-DK"/>
          </a:p>
          <a:p>
            <a:r>
              <a:rPr lang="da-DK"/>
              <a:t>Er det i orden at ledelsen forlænger 4 gange?</a:t>
            </a:r>
          </a:p>
          <a:p>
            <a:endParaRPr lang="da-DK"/>
          </a:p>
          <a:p>
            <a:r>
              <a:rPr lang="da-DK"/>
              <a:t>Torben er rigtig glad, da der er en ny elev, der har tilmeldt sig hans undervisning på slagtøj. Ledelsen oplyser Torben, at han skal sættes op i tid, da han skal have en elev mere. Ledelsen er dog ikke sikker på, at eleven bliver ved, hvorfor de tilbyder Torben en tidsbegrænset opnormering. </a:t>
            </a:r>
          </a:p>
          <a:p>
            <a:endParaRPr lang="da-DK"/>
          </a:p>
          <a:p>
            <a:r>
              <a:rPr lang="da-DK"/>
              <a:t>Er det i orden at opnormeringen i dette tilfælde er tidsbegrænset? </a:t>
            </a:r>
          </a:p>
        </p:txBody>
      </p:sp>
    </p:spTree>
    <p:extLst>
      <p:ext uri="{BB962C8B-B14F-4D97-AF65-F5344CB8AC3E}">
        <p14:creationId xmlns:p14="http://schemas.microsoft.com/office/powerpoint/2010/main" val="360570391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8AA6B9-668A-19F4-4A25-98763296CA38}"/>
              </a:ext>
            </a:extLst>
          </p:cNvPr>
          <p:cNvSpPr>
            <a:spLocks noGrp="1"/>
          </p:cNvSpPr>
          <p:nvPr>
            <p:ph type="ctrTitle"/>
          </p:nvPr>
        </p:nvSpPr>
        <p:spPr/>
        <p:txBody>
          <a:bodyPr/>
          <a:lstStyle/>
          <a:p>
            <a:r>
              <a:rPr lang="da-DK"/>
              <a:t>Ansættelsesbeviser</a:t>
            </a:r>
          </a:p>
        </p:txBody>
      </p:sp>
      <p:sp>
        <p:nvSpPr>
          <p:cNvPr id="3" name="Undertitel 2">
            <a:extLst>
              <a:ext uri="{FF2B5EF4-FFF2-40B4-BE49-F238E27FC236}">
                <a16:creationId xmlns:a16="http://schemas.microsoft.com/office/drawing/2014/main" id="{FC2232F8-9EC6-DF82-1651-60A87F79CF50}"/>
              </a:ext>
            </a:extLst>
          </p:cNvPr>
          <p:cNvSpPr>
            <a:spLocks noGrp="1"/>
          </p:cNvSpPr>
          <p:nvPr>
            <p:ph type="subTitle" idx="1"/>
          </p:nvPr>
        </p:nvSpPr>
        <p:spPr/>
        <p:txBody>
          <a:bodyPr/>
          <a:lstStyle/>
          <a:p>
            <a:endParaRPr lang="da-DK"/>
          </a:p>
        </p:txBody>
      </p:sp>
    </p:spTree>
    <p:extLst>
      <p:ext uri="{BB962C8B-B14F-4D97-AF65-F5344CB8AC3E}">
        <p14:creationId xmlns:p14="http://schemas.microsoft.com/office/powerpoint/2010/main" val="202519322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474D74-8212-1100-0E7E-5C202D27C9A5}"/>
              </a:ext>
            </a:extLst>
          </p:cNvPr>
          <p:cNvSpPr>
            <a:spLocks noGrp="1"/>
          </p:cNvSpPr>
          <p:nvPr>
            <p:ph type="title"/>
          </p:nvPr>
        </p:nvSpPr>
        <p:spPr/>
        <p:txBody>
          <a:bodyPr/>
          <a:lstStyle/>
          <a:p>
            <a:r>
              <a:rPr lang="da-DK"/>
              <a:t>Hvem?</a:t>
            </a:r>
          </a:p>
        </p:txBody>
      </p:sp>
      <p:sp>
        <p:nvSpPr>
          <p:cNvPr id="3" name="Pladsholder til indhold 2">
            <a:extLst>
              <a:ext uri="{FF2B5EF4-FFF2-40B4-BE49-F238E27FC236}">
                <a16:creationId xmlns:a16="http://schemas.microsoft.com/office/drawing/2014/main" id="{4DF5FA9B-B037-E155-C15E-4952077105E5}"/>
              </a:ext>
            </a:extLst>
          </p:cNvPr>
          <p:cNvSpPr>
            <a:spLocks noGrp="1"/>
          </p:cNvSpPr>
          <p:nvPr>
            <p:ph idx="1"/>
          </p:nvPr>
        </p:nvSpPr>
        <p:spPr/>
        <p:txBody>
          <a:bodyPr>
            <a:normAutofit/>
          </a:bodyPr>
          <a:lstStyle/>
          <a:p>
            <a:pPr marL="0" indent="0">
              <a:buNone/>
            </a:pPr>
            <a:r>
              <a:rPr lang="da-DK"/>
              <a:t>Gælder for både kommunale og selvejende musikskoler</a:t>
            </a:r>
          </a:p>
        </p:txBody>
      </p:sp>
    </p:spTree>
    <p:extLst>
      <p:ext uri="{BB962C8B-B14F-4D97-AF65-F5344CB8AC3E}">
        <p14:creationId xmlns:p14="http://schemas.microsoft.com/office/powerpoint/2010/main" val="191363917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34099B-3248-FBE8-F90B-C63AD6D0B645}"/>
              </a:ext>
            </a:extLst>
          </p:cNvPr>
          <p:cNvSpPr>
            <a:spLocks noGrp="1"/>
          </p:cNvSpPr>
          <p:nvPr>
            <p:ph type="title"/>
          </p:nvPr>
        </p:nvSpPr>
        <p:spPr/>
        <p:txBody>
          <a:bodyPr/>
          <a:lstStyle/>
          <a:p>
            <a:r>
              <a:rPr lang="da-DK"/>
              <a:t>Hvad?</a:t>
            </a:r>
          </a:p>
        </p:txBody>
      </p:sp>
      <p:sp>
        <p:nvSpPr>
          <p:cNvPr id="3" name="Pladsholder til indhold 2">
            <a:extLst>
              <a:ext uri="{FF2B5EF4-FFF2-40B4-BE49-F238E27FC236}">
                <a16:creationId xmlns:a16="http://schemas.microsoft.com/office/drawing/2014/main" id="{33F9A2C7-E916-CF6E-139D-B72F0971961A}"/>
              </a:ext>
            </a:extLst>
          </p:cNvPr>
          <p:cNvSpPr>
            <a:spLocks noGrp="1"/>
          </p:cNvSpPr>
          <p:nvPr>
            <p:ph idx="1"/>
          </p:nvPr>
        </p:nvSpPr>
        <p:spPr/>
        <p:txBody>
          <a:bodyPr>
            <a:normAutofit/>
          </a:bodyPr>
          <a:lstStyle/>
          <a:p>
            <a:pPr marL="0" indent="0">
              <a:buNone/>
            </a:pPr>
            <a:r>
              <a:rPr lang="da-DK"/>
              <a:t>Arbejdsgiveren underretter skriftligt den ansatte om alle væsentlige vilkår i ansættelsesforholdet og oplyser som minimum om følgende: </a:t>
            </a:r>
          </a:p>
          <a:p>
            <a:pPr marL="342900" indent="-342900">
              <a:buFont typeface="+mj-lt"/>
              <a:buAutoNum type="alphaLcParenR"/>
            </a:pPr>
            <a:r>
              <a:rPr lang="da-DK"/>
              <a:t>Arbejdsgivers og den ansattes navne og adresser</a:t>
            </a:r>
          </a:p>
          <a:p>
            <a:pPr marL="342900" indent="-342900">
              <a:buFont typeface="+mj-lt"/>
              <a:buAutoNum type="alphaLcParenR"/>
            </a:pPr>
            <a:r>
              <a:rPr lang="da-DK"/>
              <a:t>Arbejdsstedet. I mangel af et fast arbejdssted eller et sted hvor arbejdet hovedsagelig udføres, oplysning om at den ansatte er beskæftiget på forskellige steder, eller frit kan bestemme sit arbejdssted, samt om hovedsæde eller arbejdsgiverens adresse</a:t>
            </a:r>
          </a:p>
          <a:p>
            <a:pPr marL="342900" indent="-342900">
              <a:buFont typeface="+mj-lt"/>
              <a:buAutoNum type="alphaLcParenR"/>
            </a:pPr>
            <a:r>
              <a:rPr lang="da-DK"/>
              <a:t>Den ansattes stillingsbetegnelse (titel, rang, stilling eller jobkategori) eller kortfattet beskrivelse af arbejdet</a:t>
            </a:r>
          </a:p>
        </p:txBody>
      </p:sp>
    </p:spTree>
    <p:extLst>
      <p:ext uri="{BB962C8B-B14F-4D97-AF65-F5344CB8AC3E}">
        <p14:creationId xmlns:p14="http://schemas.microsoft.com/office/powerpoint/2010/main" val="373749357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9E0B39-CB7B-E0A5-F041-1CCF8326499A}"/>
              </a:ext>
            </a:extLst>
          </p:cNvPr>
          <p:cNvSpPr>
            <a:spLocks noGrp="1"/>
          </p:cNvSpPr>
          <p:nvPr>
            <p:ph type="title"/>
          </p:nvPr>
        </p:nvSpPr>
        <p:spPr/>
        <p:txBody>
          <a:bodyPr/>
          <a:lstStyle/>
          <a:p>
            <a:r>
              <a:rPr lang="da-DK"/>
              <a:t>Hvad?</a:t>
            </a:r>
          </a:p>
        </p:txBody>
      </p:sp>
      <p:sp>
        <p:nvSpPr>
          <p:cNvPr id="3" name="Pladsholder til indhold 2">
            <a:extLst>
              <a:ext uri="{FF2B5EF4-FFF2-40B4-BE49-F238E27FC236}">
                <a16:creationId xmlns:a16="http://schemas.microsoft.com/office/drawing/2014/main" id="{FCBD73B4-360B-EC3E-0537-75ABA6693DA9}"/>
              </a:ext>
            </a:extLst>
          </p:cNvPr>
          <p:cNvSpPr>
            <a:spLocks noGrp="1"/>
          </p:cNvSpPr>
          <p:nvPr>
            <p:ph idx="1"/>
          </p:nvPr>
        </p:nvSpPr>
        <p:spPr/>
        <p:txBody>
          <a:bodyPr/>
          <a:lstStyle/>
          <a:p>
            <a:pPr marL="0" indent="0">
              <a:buNone/>
            </a:pPr>
            <a:r>
              <a:rPr lang="da-DK"/>
              <a:t>d) Datoen for ansættelsesforholdets begyndelse </a:t>
            </a:r>
          </a:p>
          <a:p>
            <a:pPr marL="0" indent="0">
              <a:buNone/>
            </a:pPr>
            <a:r>
              <a:rPr lang="da-DK"/>
              <a:t>e) Hvis arbejdskontrakten eller ansættelsesforholdet er midlertidigt eller tidsbegrænset: Ansættelsesforholdets slutdato eller forventede varighed </a:t>
            </a:r>
          </a:p>
          <a:p>
            <a:pPr marL="0" indent="0">
              <a:buNone/>
            </a:pPr>
            <a:r>
              <a:rPr lang="da-DK"/>
              <a:t>f) Varigheden af og vilkårene for en eventuel prøvetid </a:t>
            </a:r>
          </a:p>
          <a:p>
            <a:pPr marL="0" indent="0">
              <a:buNone/>
            </a:pPr>
            <a:r>
              <a:rPr lang="da-DK"/>
              <a:t>g) Løn, tillæg og andre løndele, fx pensionsbidrag samt udbetalingsterminer </a:t>
            </a:r>
          </a:p>
          <a:p>
            <a:pPr marL="0" indent="0">
              <a:buNone/>
            </a:pPr>
            <a:r>
              <a:rPr lang="da-DK"/>
              <a:t>h) Den normale daglige eller ugentlige arbejdstid, herunder eventuelle ordninger for overarbejde og betaling herfor, og hvor det er relevant, hvad der gælder for vagtændringer </a:t>
            </a:r>
          </a:p>
        </p:txBody>
      </p:sp>
    </p:spTree>
    <p:extLst>
      <p:ext uri="{BB962C8B-B14F-4D97-AF65-F5344CB8AC3E}">
        <p14:creationId xmlns:p14="http://schemas.microsoft.com/office/powerpoint/2010/main" val="223011554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C47468-F28B-C0B0-566E-56242FDD31C8}"/>
              </a:ext>
            </a:extLst>
          </p:cNvPr>
          <p:cNvSpPr>
            <a:spLocks noGrp="1"/>
          </p:cNvSpPr>
          <p:nvPr>
            <p:ph type="title"/>
          </p:nvPr>
        </p:nvSpPr>
        <p:spPr/>
        <p:txBody>
          <a:bodyPr/>
          <a:lstStyle/>
          <a:p>
            <a:r>
              <a:rPr lang="da-DK"/>
              <a:t>Hvad</a:t>
            </a:r>
          </a:p>
        </p:txBody>
      </p:sp>
      <p:sp>
        <p:nvSpPr>
          <p:cNvPr id="3" name="Pladsholder til indhold 2">
            <a:extLst>
              <a:ext uri="{FF2B5EF4-FFF2-40B4-BE49-F238E27FC236}">
                <a16:creationId xmlns:a16="http://schemas.microsoft.com/office/drawing/2014/main" id="{B0395DB6-508F-9CB0-D75E-95DF255ECF82}"/>
              </a:ext>
            </a:extLst>
          </p:cNvPr>
          <p:cNvSpPr>
            <a:spLocks noGrp="1"/>
          </p:cNvSpPr>
          <p:nvPr>
            <p:ph idx="1"/>
          </p:nvPr>
        </p:nvSpPr>
        <p:spPr/>
        <p:txBody>
          <a:bodyPr>
            <a:normAutofit lnSpcReduction="10000"/>
          </a:bodyPr>
          <a:lstStyle/>
          <a:p>
            <a:pPr marL="0" indent="0">
              <a:buNone/>
            </a:pPr>
            <a:r>
              <a:rPr lang="da-DK"/>
              <a:t>i)Ved ansættelsesforhold hvor arbejdsmønstret er helt eller overvejende uforudsigeligt, skal man have nogle bestemte oplysninger, men det bør ikke være aktuelt her</a:t>
            </a:r>
          </a:p>
          <a:p>
            <a:pPr marL="0" indent="0">
              <a:buNone/>
            </a:pPr>
            <a:r>
              <a:rPr lang="da-DK"/>
              <a:t>j) Den ret til uddannelse som arbejdsgiver eventuelt tilbyder </a:t>
            </a:r>
          </a:p>
          <a:p>
            <a:pPr marL="0" indent="0">
              <a:buNone/>
            </a:pPr>
            <a:r>
              <a:rPr lang="da-DK"/>
              <a:t>k) Varigheden af det fravær med løn, som den ansatte har ret til </a:t>
            </a:r>
          </a:p>
          <a:p>
            <a:pPr marL="0" indent="0">
              <a:buNone/>
            </a:pPr>
            <a:r>
              <a:rPr lang="da-DK"/>
              <a:t>l) Opsigelsesvarsler og -procedurer, herunder eventuelle frister </a:t>
            </a:r>
          </a:p>
          <a:p>
            <a:pPr marL="0" indent="0">
              <a:buNone/>
            </a:pPr>
            <a:r>
              <a:rPr lang="da-DK"/>
              <a:t>m) Identiteten på sociale sikringsinstitutioner, som arbejdsgiver er forpligtet til at indbetale sociale bidrag til, fx ATP og Arbejdsmarkedets Erhvervssikring (AES) </a:t>
            </a:r>
          </a:p>
          <a:p>
            <a:pPr marL="0" indent="0">
              <a:buNone/>
            </a:pPr>
            <a:r>
              <a:rPr lang="da-DK"/>
              <a:t>n) Hvilke kollektive overenskomster og aftaler som ansættelsesforholdet er omfattet af </a:t>
            </a:r>
          </a:p>
        </p:txBody>
      </p:sp>
    </p:spTree>
    <p:extLst>
      <p:ext uri="{BB962C8B-B14F-4D97-AF65-F5344CB8AC3E}">
        <p14:creationId xmlns:p14="http://schemas.microsoft.com/office/powerpoint/2010/main" val="26259787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4A8035-0BF7-CE6B-8394-4103B751F16F}"/>
              </a:ext>
            </a:extLst>
          </p:cNvPr>
          <p:cNvSpPr>
            <a:spLocks noGrp="1"/>
          </p:cNvSpPr>
          <p:nvPr>
            <p:ph type="title"/>
          </p:nvPr>
        </p:nvSpPr>
        <p:spPr/>
        <p:txBody>
          <a:bodyPr/>
          <a:lstStyle/>
          <a:p>
            <a:r>
              <a:rPr lang="da-DK"/>
              <a:t>Hvordan?</a:t>
            </a:r>
          </a:p>
        </p:txBody>
      </p:sp>
      <p:sp>
        <p:nvSpPr>
          <p:cNvPr id="3" name="Pladsholder til indhold 2">
            <a:extLst>
              <a:ext uri="{FF2B5EF4-FFF2-40B4-BE49-F238E27FC236}">
                <a16:creationId xmlns:a16="http://schemas.microsoft.com/office/drawing/2014/main" id="{34A5CA4C-CD6D-3CEF-CFEF-CABDDDBB0F7E}"/>
              </a:ext>
            </a:extLst>
          </p:cNvPr>
          <p:cNvSpPr>
            <a:spLocks noGrp="1"/>
          </p:cNvSpPr>
          <p:nvPr>
            <p:ph idx="1"/>
          </p:nvPr>
        </p:nvSpPr>
        <p:spPr/>
        <p:txBody>
          <a:bodyPr/>
          <a:lstStyle/>
          <a:p>
            <a:r>
              <a:rPr lang="da-DK"/>
              <a:t>Oplysningerne i stk. 1, litra f, g, h, j, k, l og m kan også gives ved henvisning til gældende love, vedtægter, administrative bestemmelser, kollektive overenskomster eller aftaler, der gælder for de pågældende forhold. </a:t>
            </a:r>
          </a:p>
        </p:txBody>
      </p:sp>
    </p:spTree>
    <p:extLst>
      <p:ext uri="{BB962C8B-B14F-4D97-AF65-F5344CB8AC3E}">
        <p14:creationId xmlns:p14="http://schemas.microsoft.com/office/powerpoint/2010/main" val="135021367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9B739C-80E7-7038-EAE4-3FA33FEAEBE3}"/>
              </a:ext>
            </a:extLst>
          </p:cNvPr>
          <p:cNvSpPr>
            <a:spLocks noGrp="1"/>
          </p:cNvSpPr>
          <p:nvPr>
            <p:ph type="title"/>
          </p:nvPr>
        </p:nvSpPr>
        <p:spPr/>
        <p:txBody>
          <a:bodyPr/>
          <a:lstStyle/>
          <a:p>
            <a:r>
              <a:rPr lang="da-DK"/>
              <a:t>Hvornår?</a:t>
            </a:r>
          </a:p>
        </p:txBody>
      </p:sp>
      <p:sp>
        <p:nvSpPr>
          <p:cNvPr id="3" name="Pladsholder til indhold 2">
            <a:extLst>
              <a:ext uri="{FF2B5EF4-FFF2-40B4-BE49-F238E27FC236}">
                <a16:creationId xmlns:a16="http://schemas.microsoft.com/office/drawing/2014/main" id="{1F5BAC87-1C0D-654D-0518-DA722654827A}"/>
              </a:ext>
            </a:extLst>
          </p:cNvPr>
          <p:cNvSpPr>
            <a:spLocks noGrp="1"/>
          </p:cNvSpPr>
          <p:nvPr>
            <p:ph idx="1"/>
          </p:nvPr>
        </p:nvSpPr>
        <p:spPr/>
        <p:txBody>
          <a:bodyPr/>
          <a:lstStyle/>
          <a:p>
            <a:r>
              <a:rPr lang="da-DK"/>
              <a:t>Ansættelsesbeviset skal være den ansatte i hænde ved stillingens tiltrædelse. </a:t>
            </a:r>
          </a:p>
          <a:p>
            <a:r>
              <a:rPr lang="da-DK"/>
              <a:t>Ansættelsesbeviset kan udleveres og fremsendes på papir eller sendes i elektronisk form. Parterne er enige om, at det i alle situationer tilstræbes, at den ansatte modtager ansættelsesbeviset senest ved tiltrædelsen. Ansættelsesbeviset skal i alle tilfælde være den ansatte i hænde senest en måned efter ansættelsesaftalens indgåelse, idet oplysningerne nævnt i § 2, stk. 1, litra </a:t>
            </a:r>
            <a:r>
              <a:rPr lang="da-DK" err="1"/>
              <a:t>a-i</a:t>
            </a:r>
            <a:r>
              <a:rPr lang="da-DK"/>
              <a:t>, dog skal gives skriftligt senest 7 dage efter, at den ansatte er tiltrådt. </a:t>
            </a:r>
          </a:p>
        </p:txBody>
      </p:sp>
    </p:spTree>
    <p:extLst>
      <p:ext uri="{BB962C8B-B14F-4D97-AF65-F5344CB8AC3E}">
        <p14:creationId xmlns:p14="http://schemas.microsoft.com/office/powerpoint/2010/main" val="350973485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E523AC-6E75-08E5-24AB-125A53ED34A5}"/>
              </a:ext>
            </a:extLst>
          </p:cNvPr>
          <p:cNvSpPr>
            <a:spLocks noGrp="1"/>
          </p:cNvSpPr>
          <p:nvPr>
            <p:ph type="title"/>
          </p:nvPr>
        </p:nvSpPr>
        <p:spPr/>
        <p:txBody>
          <a:bodyPr/>
          <a:lstStyle/>
          <a:p>
            <a:r>
              <a:rPr lang="da-DK"/>
              <a:t>Hvornår?</a:t>
            </a:r>
          </a:p>
        </p:txBody>
      </p:sp>
      <p:sp>
        <p:nvSpPr>
          <p:cNvPr id="3" name="Pladsholder til indhold 2">
            <a:extLst>
              <a:ext uri="{FF2B5EF4-FFF2-40B4-BE49-F238E27FC236}">
                <a16:creationId xmlns:a16="http://schemas.microsoft.com/office/drawing/2014/main" id="{6505D6F1-D4D8-188D-1334-CFE5F352A808}"/>
              </a:ext>
            </a:extLst>
          </p:cNvPr>
          <p:cNvSpPr>
            <a:spLocks noGrp="1"/>
          </p:cNvSpPr>
          <p:nvPr>
            <p:ph idx="1"/>
          </p:nvPr>
        </p:nvSpPr>
        <p:spPr/>
        <p:txBody>
          <a:bodyPr/>
          <a:lstStyle/>
          <a:p>
            <a:r>
              <a:rPr lang="da-DK"/>
              <a:t>Ændringer i forhold skal meddeles den ansatte skriftligt hurtigst muligt og senest på det tidspunkt, hvor ændringerne træder i kraft. Dette gælder dog ikke, hvis ændringerne sker som følge af ændringer i love, administrative bestemmelser, vedtægtsmæssige bestemmelser, kollektive overenskomster eller aftaler</a:t>
            </a:r>
          </a:p>
        </p:txBody>
      </p:sp>
    </p:spTree>
    <p:extLst>
      <p:ext uri="{BB962C8B-B14F-4D97-AF65-F5344CB8AC3E}">
        <p14:creationId xmlns:p14="http://schemas.microsoft.com/office/powerpoint/2010/main" val="16847316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47A9ED-5625-3D79-758D-337F55156371}"/>
              </a:ext>
            </a:extLst>
          </p:cNvPr>
          <p:cNvSpPr>
            <a:spLocks noGrp="1"/>
          </p:cNvSpPr>
          <p:nvPr>
            <p:ph type="title"/>
          </p:nvPr>
        </p:nvSpPr>
        <p:spPr/>
        <p:txBody>
          <a:bodyPr/>
          <a:lstStyle/>
          <a:p>
            <a:r>
              <a:rPr lang="da-DK"/>
              <a:t>Hvad hvis det ikke sker?</a:t>
            </a:r>
          </a:p>
        </p:txBody>
      </p:sp>
      <p:sp>
        <p:nvSpPr>
          <p:cNvPr id="3" name="Pladsholder til indhold 2">
            <a:extLst>
              <a:ext uri="{FF2B5EF4-FFF2-40B4-BE49-F238E27FC236}">
                <a16:creationId xmlns:a16="http://schemas.microsoft.com/office/drawing/2014/main" id="{2E926FE1-219C-E756-B5B1-FEC0B411CD25}"/>
              </a:ext>
            </a:extLst>
          </p:cNvPr>
          <p:cNvSpPr>
            <a:spLocks noGrp="1"/>
          </p:cNvSpPr>
          <p:nvPr>
            <p:ph idx="1"/>
          </p:nvPr>
        </p:nvSpPr>
        <p:spPr/>
        <p:txBody>
          <a:bodyPr/>
          <a:lstStyle/>
          <a:p>
            <a:r>
              <a:rPr lang="da-DK"/>
              <a:t>Såfremt arbejdsgiveren ikke har udfærdiget et ansættelsesbevis inden for fristen, fremsætter den ansatte eller dennes repræsentant skriftligt ønske herom over for arbejdsgiveren. </a:t>
            </a:r>
          </a:p>
          <a:p>
            <a:r>
              <a:rPr lang="da-DK"/>
              <a:t>Svarer arbejdsgiveren ikke indenfor en frist af 15 dage fra modtagelsen af meddelelsen, kan sag rejses</a:t>
            </a:r>
          </a:p>
          <a:p>
            <a:r>
              <a:rPr lang="da-DK"/>
              <a:t>Hvis arbejdsgiveren ikke har overholdt sin oplysningspligt i henhold til denne aftale kan den ansatte tilkendes en godtgørelse. Godtgørelsen svarer til den godtgørelse, der kan tilkendes efter den til enhver tid gældende lov om ansættelsesbeviser og visse arbejdsvilkår.</a:t>
            </a:r>
          </a:p>
        </p:txBody>
      </p:sp>
    </p:spTree>
    <p:extLst>
      <p:ext uri="{BB962C8B-B14F-4D97-AF65-F5344CB8AC3E}">
        <p14:creationId xmlns:p14="http://schemas.microsoft.com/office/powerpoint/2010/main" val="211009918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9BA3E0-A2AD-F0B7-0313-E90C174A5229}"/>
              </a:ext>
            </a:extLst>
          </p:cNvPr>
          <p:cNvSpPr>
            <a:spLocks noGrp="1"/>
          </p:cNvSpPr>
          <p:nvPr>
            <p:ph type="title"/>
          </p:nvPr>
        </p:nvSpPr>
        <p:spPr/>
        <p:txBody>
          <a:bodyPr/>
          <a:lstStyle/>
          <a:p>
            <a:r>
              <a:rPr lang="da-DK"/>
              <a:t>Hvad hvis man bliver fyret pga. det?</a:t>
            </a:r>
          </a:p>
        </p:txBody>
      </p:sp>
      <p:sp>
        <p:nvSpPr>
          <p:cNvPr id="3" name="Pladsholder til indhold 2">
            <a:extLst>
              <a:ext uri="{FF2B5EF4-FFF2-40B4-BE49-F238E27FC236}">
                <a16:creationId xmlns:a16="http://schemas.microsoft.com/office/drawing/2014/main" id="{0F54D0F8-976E-72F1-1221-21CE0B5E2E99}"/>
              </a:ext>
            </a:extLst>
          </p:cNvPr>
          <p:cNvSpPr>
            <a:spLocks noGrp="1"/>
          </p:cNvSpPr>
          <p:nvPr>
            <p:ph idx="1"/>
          </p:nvPr>
        </p:nvSpPr>
        <p:spPr/>
        <p:txBody>
          <a:bodyPr/>
          <a:lstStyle/>
          <a:p>
            <a:r>
              <a:rPr lang="da-DK"/>
              <a:t>Hvis man mener at være blevet afskediget eller udsat for foranstaltninger med tilsvarende virkning som afsked, fordi man har gjort sin ret gældende iht. denne aftale, har man krav på en skriftlig begrundelse herfor. </a:t>
            </a:r>
          </a:p>
          <a:p>
            <a:r>
              <a:rPr lang="da-DK"/>
              <a:t>En ansat, der udsættes for ugunstig behandling, fordi denne har udøvet sine rettigheder i henhold til denne aftale eller har fremsat klage til arbejdsgiveren om at sikre overholdelse af disse, kan tilkendes en godtgørelse.</a:t>
            </a:r>
          </a:p>
        </p:txBody>
      </p:sp>
    </p:spTree>
    <p:extLst>
      <p:ext uri="{BB962C8B-B14F-4D97-AF65-F5344CB8AC3E}">
        <p14:creationId xmlns:p14="http://schemas.microsoft.com/office/powerpoint/2010/main" val="467928208"/>
      </p:ext>
    </p:extLst>
  </p:cSld>
  <p:clrMapOvr>
    <a:masterClrMapping/>
  </p:clrMapOvr>
</p:sld>
</file>

<file path=ppt/theme/theme1.xml><?xml version="1.0" encoding="utf-8"?>
<a:theme xmlns:a="http://schemas.openxmlformats.org/drawingml/2006/main" name="Atlas">
  <a:themeElements>
    <a:clrScheme name="Atlas">
      <a:dk1>
        <a:sysClr val="windowText" lastClr="000000"/>
      </a:dk1>
      <a:lt1>
        <a:sysClr val="window" lastClr="FFFFFF"/>
      </a:lt1>
      <a:dk2>
        <a:srgbClr val="454545"/>
      </a:dk2>
      <a:lt2>
        <a:srgbClr val="E0E0E0"/>
      </a:lt2>
      <a:accent1>
        <a:srgbClr val="F81B02"/>
      </a:accent1>
      <a:accent2>
        <a:srgbClr val="FC7715"/>
      </a:accent2>
      <a:accent3>
        <a:srgbClr val="AFBF41"/>
      </a:accent3>
      <a:accent4>
        <a:srgbClr val="50C49F"/>
      </a:accent4>
      <a:accent5>
        <a:srgbClr val="3B95C4"/>
      </a:accent5>
      <a:accent6>
        <a:srgbClr val="B560D4"/>
      </a:accent6>
      <a:hlink>
        <a:srgbClr val="FC5A1A"/>
      </a:hlink>
      <a:folHlink>
        <a:srgbClr val="B49E74"/>
      </a:folHlink>
    </a:clrScheme>
    <a:fontScheme name="Atla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tlas">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Atlas" id="{5156B0E4-0EB1-49FE-A26B-15F6F698AEC6}" vid="{508F7963-D0B5-43F7-BB2C-FCE3009C08EC}"/>
    </a:ext>
  </a:extLst>
</a:theme>
</file>

<file path=ppt/theme/themeOverride1.xml><?xml version="1.0" encoding="utf-8"?>
<a:themeOverride xmlns:a="http://schemas.openxmlformats.org/drawingml/2006/main">
  <a:clrScheme name="Atlas">
    <a:dk1>
      <a:sysClr val="windowText" lastClr="000000"/>
    </a:dk1>
    <a:lt1>
      <a:sysClr val="window" lastClr="FFFFFF"/>
    </a:lt1>
    <a:dk2>
      <a:srgbClr val="454545"/>
    </a:dk2>
    <a:lt2>
      <a:srgbClr val="E0E0E0"/>
    </a:lt2>
    <a:accent1>
      <a:srgbClr val="F81B02"/>
    </a:accent1>
    <a:accent2>
      <a:srgbClr val="FC7715"/>
    </a:accent2>
    <a:accent3>
      <a:srgbClr val="AFBF41"/>
    </a:accent3>
    <a:accent4>
      <a:srgbClr val="50C49F"/>
    </a:accent4>
    <a:accent5>
      <a:srgbClr val="3B95C4"/>
    </a:accent5>
    <a:accent6>
      <a:srgbClr val="B560D4"/>
    </a:accent6>
    <a:hlink>
      <a:srgbClr val="FC5A1A"/>
    </a:hlink>
    <a:folHlink>
      <a:srgbClr val="B49E74"/>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B871825BBB10184D8E40C2AFC972F65D" ma:contentTypeVersion="16" ma:contentTypeDescription="Opret et nyt dokument." ma:contentTypeScope="" ma:versionID="66ac0cf606f7c9c4e00576b266fe2b78">
  <xsd:schema xmlns:xsd="http://www.w3.org/2001/XMLSchema" xmlns:xs="http://www.w3.org/2001/XMLSchema" xmlns:p="http://schemas.microsoft.com/office/2006/metadata/properties" xmlns:ns2="757a9596-9e5e-45d3-ae4c-05baa65b7273" xmlns:ns3="3413c4e7-c6fe-47f6-b16c-704119fa4fe4" targetNamespace="http://schemas.microsoft.com/office/2006/metadata/properties" ma:root="true" ma:fieldsID="feeed6af7e0d1438952b95d6be212a4b" ns2:_="" ns3:_="">
    <xsd:import namespace="757a9596-9e5e-45d3-ae4c-05baa65b7273"/>
    <xsd:import namespace="3413c4e7-c6fe-47f6-b16c-704119fa4fe4"/>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DateTaken"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57a9596-9e5e-45d3-ae4c-05baa65b7273"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Billedmærker" ma:readOnly="false" ma:fieldId="{5cf76f15-5ced-4ddc-b409-7134ff3c332f}" ma:taxonomyMulti="true" ma:sspId="99e2878a-b51a-4a91-9340-6ab835966aec"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413c4e7-c6fe-47f6-b16c-704119fa4fe4"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d380a0c4-9816-468e-aa61-4dfb09e4fcd1}" ma:internalName="TaxCatchAll" ma:showField="CatchAllData" ma:web="3413c4e7-c6fe-47f6-b16c-704119fa4fe4">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t med 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57a9596-9e5e-45d3-ae4c-05baa65b7273">
      <Terms xmlns="http://schemas.microsoft.com/office/infopath/2007/PartnerControls"/>
    </lcf76f155ced4ddcb4097134ff3c332f>
    <TaxCatchAll xmlns="3413c4e7-c6fe-47f6-b16c-704119fa4fe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85AA190-4F07-4D52-8924-5A5BA5FDED6C}"/>
</file>

<file path=customXml/itemProps2.xml><?xml version="1.0" encoding="utf-8"?>
<ds:datastoreItem xmlns:ds="http://schemas.openxmlformats.org/officeDocument/2006/customXml" ds:itemID="{7AF1109B-FBB3-4C32-B8A6-70AAA8388F64}">
  <ds:schemaRefs>
    <ds:schemaRef ds:uri="0821ff40-a6be-4b5b-8c53-4c7738b08534"/>
    <ds:schemaRef ds:uri="9d83f3ea-e5a2-4b92-bdd2-fbb6faa3e31b"/>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C7AFD080-7EE8-432B-A8AC-191442B5145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6115</Words>
  <Application>Microsoft Office PowerPoint</Application>
  <PresentationFormat>Widescreen</PresentationFormat>
  <Paragraphs>353</Paragraphs>
  <Slides>78</Slides>
  <Notes>0</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78</vt:i4>
      </vt:variant>
    </vt:vector>
  </HeadingPairs>
  <TitlesOfParts>
    <vt:vector size="82" baseType="lpstr">
      <vt:lpstr>Calibri Light</vt:lpstr>
      <vt:lpstr>Rockwell</vt:lpstr>
      <vt:lpstr>Wingdings</vt:lpstr>
      <vt:lpstr>Atlas</vt:lpstr>
      <vt:lpstr>Generelle aftaler</vt:lpstr>
      <vt:lpstr>Velkomst og præsentation</vt:lpstr>
      <vt:lpstr>Ferie og 6. ferieuge</vt:lpstr>
      <vt:lpstr>Oversigt – spiseseddel </vt:lpstr>
      <vt:lpstr>Nye ferieregler fra 1. august 2020</vt:lpstr>
      <vt:lpstr>Ferieperioden- ferieaftalen 05.12, § 4 – de 5 uger</vt:lpstr>
      <vt:lpstr>Optjening af ferie 1.-5. uge, §§ 5-7</vt:lpstr>
      <vt:lpstr>Ret til ferie § 8 </vt:lpstr>
      <vt:lpstr>Ferie og beskæftigelses-grad § 10, stk. 3</vt:lpstr>
      <vt:lpstr>Fastlæggelse og afholdelse af ferie, §§ 10-12</vt:lpstr>
      <vt:lpstr>Feriehindringer  § 22</vt:lpstr>
      <vt:lpstr>Hvad sker der, hvis man er feriehindret? </vt:lpstr>
      <vt:lpstr>Opgave</vt:lpstr>
      <vt:lpstr>Svar:</vt:lpstr>
      <vt:lpstr>Sygdom før ferie § 18 </vt:lpstr>
      <vt:lpstr>Sygdom under ferie § 19</vt:lpstr>
      <vt:lpstr>Sygdom før pg under ferie - huskeregler</vt:lpstr>
      <vt:lpstr>Eksempel </vt:lpstr>
      <vt:lpstr>Løn under ferie § 23</vt:lpstr>
      <vt:lpstr>Eksempel på løn med forskellig beskæftigelses-grad</vt:lpstr>
      <vt:lpstr>Ferietillæg-  særlig feriegodtgørelse</vt:lpstr>
      <vt:lpstr>6. ferieuge, forhøjet ferietillæg mv. Aftale 05.11</vt:lpstr>
      <vt:lpstr>Optjening af 6. ferieuge § 5</vt:lpstr>
      <vt:lpstr>Afholdelse af 6. ferieuge</vt:lpstr>
      <vt:lpstr>Udbetaling eller frihed? </vt:lpstr>
      <vt:lpstr>Særregel i aftale om 6. ferieuge følges </vt:lpstr>
      <vt:lpstr>Feriehindringer § 21</vt:lpstr>
      <vt:lpstr>Sygdom og 6. ferieuge §§ 18 og 19</vt:lpstr>
      <vt:lpstr>Hvad er forskellen på 1.-5. ferieuge og 6. ferieuge ved sygdom under ferien? </vt:lpstr>
      <vt:lpstr>Forhøjet ferietillæg § 32 </vt:lpstr>
      <vt:lpstr>Ny fritvalgsordning – ændringer fra 1. januar 2028</vt:lpstr>
      <vt:lpstr>Spørgsmål? </vt:lpstr>
      <vt:lpstr>Link til nyttige sider</vt:lpstr>
      <vt:lpstr>Aftale om opsparing af frihed </vt:lpstr>
      <vt:lpstr>Formål og område</vt:lpstr>
      <vt:lpstr>Opsparing</vt:lpstr>
      <vt:lpstr>Opsparing</vt:lpstr>
      <vt:lpstr>Hvor meget opsparet?</vt:lpstr>
      <vt:lpstr>Afvikling</vt:lpstr>
      <vt:lpstr>Sygdom og udbetaling</vt:lpstr>
      <vt:lpstr>Udbetaling</vt:lpstr>
      <vt:lpstr>UDGÅR </vt:lpstr>
      <vt:lpstr>Befordringsgodtgørelse</vt:lpstr>
      <vt:lpstr>Befordringsgodt-gørelse</vt:lpstr>
      <vt:lpstr>Befordringsgodt-gørelse</vt:lpstr>
      <vt:lpstr>Befordringsgodt-gørelse</vt:lpstr>
      <vt:lpstr>KL’s notat om udbetaling af kørselsgodt-gørelse</vt:lpstr>
      <vt:lpstr>KL’s notat om udbetaling af kørselsgodt-gørelse</vt:lpstr>
      <vt:lpstr>KL’s notat om udbetaling af kørselsgodt-gørelse</vt:lpstr>
      <vt:lpstr>KL’s notat om udbetaling af kørselsgodt-gørelse</vt:lpstr>
      <vt:lpstr>KL’s notat om udbetaling af kørselsgodt-gørelse</vt:lpstr>
      <vt:lpstr>Befordringsgodt-gørelse</vt:lpstr>
      <vt:lpstr>PowerPoint-præsentation</vt:lpstr>
      <vt:lpstr>Tidsbegrænset ansættelse</vt:lpstr>
      <vt:lpstr>Formål</vt:lpstr>
      <vt:lpstr>Hvem?</vt:lpstr>
      <vt:lpstr>Definitioner</vt:lpstr>
      <vt:lpstr>Definitioner</vt:lpstr>
      <vt:lpstr>Princippet om ikke-forskels-behandling </vt:lpstr>
      <vt:lpstr>Bestemmelser om misbrug </vt:lpstr>
      <vt:lpstr>Bestemmelser om misbrug </vt:lpstr>
      <vt:lpstr>Fortsat</vt:lpstr>
      <vt:lpstr>Uenighed</vt:lpstr>
      <vt:lpstr>Information og beskæftigelses-muligheder </vt:lpstr>
      <vt:lpstr>Information og høring</vt:lpstr>
      <vt:lpstr>Tvister</vt:lpstr>
      <vt:lpstr>PowerPoint-præsentation</vt:lpstr>
      <vt:lpstr>PowerPoint-præsentation</vt:lpstr>
      <vt:lpstr>Ansættelsesbeviser</vt:lpstr>
      <vt:lpstr>Hvem?</vt:lpstr>
      <vt:lpstr>Hvad?</vt:lpstr>
      <vt:lpstr>Hvad?</vt:lpstr>
      <vt:lpstr>Hvad</vt:lpstr>
      <vt:lpstr>Hvordan?</vt:lpstr>
      <vt:lpstr>Hvornår?</vt:lpstr>
      <vt:lpstr>Hvornår?</vt:lpstr>
      <vt:lpstr>Hvad hvis det ikke sker?</vt:lpstr>
      <vt:lpstr>Hvad hvis man bliver fyret pga. det?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Roxanne Bryan</dc:creator>
  <cp:lastModifiedBy>Isabel Bjørg Carlander</cp:lastModifiedBy>
  <cp:revision>1</cp:revision>
  <dcterms:created xsi:type="dcterms:W3CDTF">2025-09-24T06:30:42Z</dcterms:created>
  <dcterms:modified xsi:type="dcterms:W3CDTF">2026-10-08T07:28:45Z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0x010100B871825BBB10184D8E40C2AFC972F65D</vt:lpwstr>
  </property>
  <property fmtid="{D5CDD505-2E9C-101B-9397-08002B2CF9AE}" pid="3" name="MediaServiceImageTags">
    <vt:lpwstr/>
  </property>
</Properties>
</file>